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69" r:id="rId5"/>
    <p:sldId id="263" r:id="rId6"/>
    <p:sldId id="259" r:id="rId7"/>
    <p:sldId id="270" r:id="rId8"/>
    <p:sldId id="264" r:id="rId9"/>
    <p:sldId id="260" r:id="rId10"/>
    <p:sldId id="271" r:id="rId11"/>
    <p:sldId id="265" r:id="rId12"/>
    <p:sldId id="261" r:id="rId13"/>
    <p:sldId id="272" r:id="rId14"/>
    <p:sldId id="266" r:id="rId15"/>
    <p:sldId id="268" r:id="rId16"/>
    <p:sldId id="262" r:id="rId17"/>
    <p:sldId id="273" r:id="rId18"/>
    <p:sldId id="267" r:id="rId19"/>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75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8BD3-5FB8-1E81-F09A-8AF9071C8C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5F8060E-8D65-79CB-913C-EBE3B55FE78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BEA259-990A-8521-722C-40F0ECB7B368}"/>
              </a:ext>
            </a:extLst>
          </p:cNvPr>
          <p:cNvSpPr>
            <a:spLocks noGrp="1"/>
          </p:cNvSpPr>
          <p:nvPr>
            <p:ph type="dt" sz="half" idx="10"/>
          </p:nvPr>
        </p:nvSpPr>
        <p:spPr/>
        <p:txBody>
          <a:bodyPr/>
          <a:lstStyle/>
          <a:p>
            <a:fld id="{C4B8C59A-4D92-4753-81A2-622A060BAD62}" type="datetimeFigureOut">
              <a:rPr lang="en-US" smtClean="0"/>
              <a:t>5/9/2023</a:t>
            </a:fld>
            <a:endParaRPr lang="en-US"/>
          </a:p>
        </p:txBody>
      </p:sp>
      <p:sp>
        <p:nvSpPr>
          <p:cNvPr id="5" name="Footer Placeholder 4">
            <a:extLst>
              <a:ext uri="{FF2B5EF4-FFF2-40B4-BE49-F238E27FC236}">
                <a16:creationId xmlns:a16="http://schemas.microsoft.com/office/drawing/2014/main" id="{4AB8DBCD-5E74-545A-C0B6-4C700E59A7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FC26A4-5BEB-4A7B-6ECE-B463E1D679D8}"/>
              </a:ext>
            </a:extLst>
          </p:cNvPr>
          <p:cNvSpPr>
            <a:spLocks noGrp="1"/>
          </p:cNvSpPr>
          <p:nvPr>
            <p:ph type="sldNum" sz="quarter" idx="12"/>
          </p:nvPr>
        </p:nvSpPr>
        <p:spPr/>
        <p:txBody>
          <a:bodyPr/>
          <a:lstStyle/>
          <a:p>
            <a:fld id="{463AFEA8-6D7A-48FF-9DF3-AE550C5FD455}" type="slidenum">
              <a:rPr lang="en-US" smtClean="0"/>
              <a:t>‹#›</a:t>
            </a:fld>
            <a:endParaRPr lang="en-US"/>
          </a:p>
        </p:txBody>
      </p:sp>
    </p:spTree>
    <p:extLst>
      <p:ext uri="{BB962C8B-B14F-4D97-AF65-F5344CB8AC3E}">
        <p14:creationId xmlns:p14="http://schemas.microsoft.com/office/powerpoint/2010/main" val="3906860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1358D-9936-546A-411E-A337EAC683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48CDDF1-1A51-26C3-14A4-5F6E4457129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7F628F-3C00-F59F-1F5E-3A0016B6A950}"/>
              </a:ext>
            </a:extLst>
          </p:cNvPr>
          <p:cNvSpPr>
            <a:spLocks noGrp="1"/>
          </p:cNvSpPr>
          <p:nvPr>
            <p:ph type="dt" sz="half" idx="10"/>
          </p:nvPr>
        </p:nvSpPr>
        <p:spPr/>
        <p:txBody>
          <a:bodyPr/>
          <a:lstStyle/>
          <a:p>
            <a:fld id="{C4B8C59A-4D92-4753-81A2-622A060BAD62}" type="datetimeFigureOut">
              <a:rPr lang="en-US" smtClean="0"/>
              <a:t>5/9/2023</a:t>
            </a:fld>
            <a:endParaRPr lang="en-US"/>
          </a:p>
        </p:txBody>
      </p:sp>
      <p:sp>
        <p:nvSpPr>
          <p:cNvPr id="5" name="Footer Placeholder 4">
            <a:extLst>
              <a:ext uri="{FF2B5EF4-FFF2-40B4-BE49-F238E27FC236}">
                <a16:creationId xmlns:a16="http://schemas.microsoft.com/office/drawing/2014/main" id="{B8E86A3B-C89A-44D0-92A7-BCBBB52B48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0894A7-33AF-833F-2DA7-BE354EFF9DCB}"/>
              </a:ext>
            </a:extLst>
          </p:cNvPr>
          <p:cNvSpPr>
            <a:spLocks noGrp="1"/>
          </p:cNvSpPr>
          <p:nvPr>
            <p:ph type="sldNum" sz="quarter" idx="12"/>
          </p:nvPr>
        </p:nvSpPr>
        <p:spPr/>
        <p:txBody>
          <a:bodyPr/>
          <a:lstStyle/>
          <a:p>
            <a:fld id="{463AFEA8-6D7A-48FF-9DF3-AE550C5FD455}" type="slidenum">
              <a:rPr lang="en-US" smtClean="0"/>
              <a:t>‹#›</a:t>
            </a:fld>
            <a:endParaRPr lang="en-US"/>
          </a:p>
        </p:txBody>
      </p:sp>
    </p:spTree>
    <p:extLst>
      <p:ext uri="{BB962C8B-B14F-4D97-AF65-F5344CB8AC3E}">
        <p14:creationId xmlns:p14="http://schemas.microsoft.com/office/powerpoint/2010/main" val="2835094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D62A4C-3F75-C376-D7A5-F5E9223A4D6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2FA6BFF-E5B4-CD30-E997-80CD324FE6F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B3157F-DF99-2342-3593-78CC30FC7ECF}"/>
              </a:ext>
            </a:extLst>
          </p:cNvPr>
          <p:cNvSpPr>
            <a:spLocks noGrp="1"/>
          </p:cNvSpPr>
          <p:nvPr>
            <p:ph type="dt" sz="half" idx="10"/>
          </p:nvPr>
        </p:nvSpPr>
        <p:spPr/>
        <p:txBody>
          <a:bodyPr/>
          <a:lstStyle/>
          <a:p>
            <a:fld id="{C4B8C59A-4D92-4753-81A2-622A060BAD62}" type="datetimeFigureOut">
              <a:rPr lang="en-US" smtClean="0"/>
              <a:t>5/9/2023</a:t>
            </a:fld>
            <a:endParaRPr lang="en-US"/>
          </a:p>
        </p:txBody>
      </p:sp>
      <p:sp>
        <p:nvSpPr>
          <p:cNvPr id="5" name="Footer Placeholder 4">
            <a:extLst>
              <a:ext uri="{FF2B5EF4-FFF2-40B4-BE49-F238E27FC236}">
                <a16:creationId xmlns:a16="http://schemas.microsoft.com/office/drawing/2014/main" id="{A9494003-0C29-A5F1-A5FB-E01234A6AA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41FF07-43F8-AE0A-3B3C-8A9A65BFA19A}"/>
              </a:ext>
            </a:extLst>
          </p:cNvPr>
          <p:cNvSpPr>
            <a:spLocks noGrp="1"/>
          </p:cNvSpPr>
          <p:nvPr>
            <p:ph type="sldNum" sz="quarter" idx="12"/>
          </p:nvPr>
        </p:nvSpPr>
        <p:spPr/>
        <p:txBody>
          <a:bodyPr/>
          <a:lstStyle/>
          <a:p>
            <a:fld id="{463AFEA8-6D7A-48FF-9DF3-AE550C5FD455}" type="slidenum">
              <a:rPr lang="en-US" smtClean="0"/>
              <a:t>‹#›</a:t>
            </a:fld>
            <a:endParaRPr lang="en-US"/>
          </a:p>
        </p:txBody>
      </p:sp>
    </p:spTree>
    <p:extLst>
      <p:ext uri="{BB962C8B-B14F-4D97-AF65-F5344CB8AC3E}">
        <p14:creationId xmlns:p14="http://schemas.microsoft.com/office/powerpoint/2010/main" val="2267234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3C389-4F0E-41A1-5B87-79DCF5858A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BBEF46-F421-42C4-D088-8AC839530A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476C62-4C16-D85E-8A53-8391AB445EEB}"/>
              </a:ext>
            </a:extLst>
          </p:cNvPr>
          <p:cNvSpPr>
            <a:spLocks noGrp="1"/>
          </p:cNvSpPr>
          <p:nvPr>
            <p:ph type="dt" sz="half" idx="10"/>
          </p:nvPr>
        </p:nvSpPr>
        <p:spPr/>
        <p:txBody>
          <a:bodyPr/>
          <a:lstStyle/>
          <a:p>
            <a:fld id="{C4B8C59A-4D92-4753-81A2-622A060BAD62}" type="datetimeFigureOut">
              <a:rPr lang="en-US" smtClean="0"/>
              <a:t>5/9/2023</a:t>
            </a:fld>
            <a:endParaRPr lang="en-US"/>
          </a:p>
        </p:txBody>
      </p:sp>
      <p:sp>
        <p:nvSpPr>
          <p:cNvPr id="5" name="Footer Placeholder 4">
            <a:extLst>
              <a:ext uri="{FF2B5EF4-FFF2-40B4-BE49-F238E27FC236}">
                <a16:creationId xmlns:a16="http://schemas.microsoft.com/office/drawing/2014/main" id="{45DF9674-9E28-328F-E4E2-3D7C8757D7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062296-EB18-1389-9E2C-CD803DECEA07}"/>
              </a:ext>
            </a:extLst>
          </p:cNvPr>
          <p:cNvSpPr>
            <a:spLocks noGrp="1"/>
          </p:cNvSpPr>
          <p:nvPr>
            <p:ph type="sldNum" sz="quarter" idx="12"/>
          </p:nvPr>
        </p:nvSpPr>
        <p:spPr/>
        <p:txBody>
          <a:bodyPr/>
          <a:lstStyle/>
          <a:p>
            <a:fld id="{463AFEA8-6D7A-48FF-9DF3-AE550C5FD455}" type="slidenum">
              <a:rPr lang="en-US" smtClean="0"/>
              <a:t>‹#›</a:t>
            </a:fld>
            <a:endParaRPr lang="en-US"/>
          </a:p>
        </p:txBody>
      </p:sp>
    </p:spTree>
    <p:extLst>
      <p:ext uri="{BB962C8B-B14F-4D97-AF65-F5344CB8AC3E}">
        <p14:creationId xmlns:p14="http://schemas.microsoft.com/office/powerpoint/2010/main" val="23567373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1C310-C3E0-3004-8A19-E671C38C0B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104E90F-615D-467B-3B14-7DA96BFB57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041FD88-063F-014A-128E-F1D5EEF3D9ED}"/>
              </a:ext>
            </a:extLst>
          </p:cNvPr>
          <p:cNvSpPr>
            <a:spLocks noGrp="1"/>
          </p:cNvSpPr>
          <p:nvPr>
            <p:ph type="dt" sz="half" idx="10"/>
          </p:nvPr>
        </p:nvSpPr>
        <p:spPr/>
        <p:txBody>
          <a:bodyPr/>
          <a:lstStyle/>
          <a:p>
            <a:fld id="{C4B8C59A-4D92-4753-81A2-622A060BAD62}" type="datetimeFigureOut">
              <a:rPr lang="en-US" smtClean="0"/>
              <a:t>5/9/2023</a:t>
            </a:fld>
            <a:endParaRPr lang="en-US"/>
          </a:p>
        </p:txBody>
      </p:sp>
      <p:sp>
        <p:nvSpPr>
          <p:cNvPr id="5" name="Footer Placeholder 4">
            <a:extLst>
              <a:ext uri="{FF2B5EF4-FFF2-40B4-BE49-F238E27FC236}">
                <a16:creationId xmlns:a16="http://schemas.microsoft.com/office/drawing/2014/main" id="{5CD67A8B-FBBC-5494-312B-51E898F9DA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39A058-3EBC-8C6C-1E00-FE6D03169BE2}"/>
              </a:ext>
            </a:extLst>
          </p:cNvPr>
          <p:cNvSpPr>
            <a:spLocks noGrp="1"/>
          </p:cNvSpPr>
          <p:nvPr>
            <p:ph type="sldNum" sz="quarter" idx="12"/>
          </p:nvPr>
        </p:nvSpPr>
        <p:spPr/>
        <p:txBody>
          <a:bodyPr/>
          <a:lstStyle/>
          <a:p>
            <a:fld id="{463AFEA8-6D7A-48FF-9DF3-AE550C5FD455}" type="slidenum">
              <a:rPr lang="en-US" smtClean="0"/>
              <a:t>‹#›</a:t>
            </a:fld>
            <a:endParaRPr lang="en-US"/>
          </a:p>
        </p:txBody>
      </p:sp>
    </p:spTree>
    <p:extLst>
      <p:ext uri="{BB962C8B-B14F-4D97-AF65-F5344CB8AC3E}">
        <p14:creationId xmlns:p14="http://schemas.microsoft.com/office/powerpoint/2010/main" val="9146749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8AD37-21F4-729A-5AB4-9A67C2F764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702D1D-6F42-F8F8-5857-C1F79B9DB4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7DB5126-42C8-0761-8A5C-B66F4D9590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14EE582-77AE-51AA-ACA3-2BAF678EE3E3}"/>
              </a:ext>
            </a:extLst>
          </p:cNvPr>
          <p:cNvSpPr>
            <a:spLocks noGrp="1"/>
          </p:cNvSpPr>
          <p:nvPr>
            <p:ph type="dt" sz="half" idx="10"/>
          </p:nvPr>
        </p:nvSpPr>
        <p:spPr/>
        <p:txBody>
          <a:bodyPr/>
          <a:lstStyle/>
          <a:p>
            <a:fld id="{C4B8C59A-4D92-4753-81A2-622A060BAD62}" type="datetimeFigureOut">
              <a:rPr lang="en-US" smtClean="0"/>
              <a:t>5/9/2023</a:t>
            </a:fld>
            <a:endParaRPr lang="en-US"/>
          </a:p>
        </p:txBody>
      </p:sp>
      <p:sp>
        <p:nvSpPr>
          <p:cNvPr id="6" name="Footer Placeholder 5">
            <a:extLst>
              <a:ext uri="{FF2B5EF4-FFF2-40B4-BE49-F238E27FC236}">
                <a16:creationId xmlns:a16="http://schemas.microsoft.com/office/drawing/2014/main" id="{54DB3BC4-5A1B-31B2-B8B3-5C6AD5A949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3176F1-3B0E-1C88-F579-5042727A64FA}"/>
              </a:ext>
            </a:extLst>
          </p:cNvPr>
          <p:cNvSpPr>
            <a:spLocks noGrp="1"/>
          </p:cNvSpPr>
          <p:nvPr>
            <p:ph type="sldNum" sz="quarter" idx="12"/>
          </p:nvPr>
        </p:nvSpPr>
        <p:spPr/>
        <p:txBody>
          <a:bodyPr/>
          <a:lstStyle/>
          <a:p>
            <a:fld id="{463AFEA8-6D7A-48FF-9DF3-AE550C5FD455}" type="slidenum">
              <a:rPr lang="en-US" smtClean="0"/>
              <a:t>‹#›</a:t>
            </a:fld>
            <a:endParaRPr lang="en-US"/>
          </a:p>
        </p:txBody>
      </p:sp>
    </p:spTree>
    <p:extLst>
      <p:ext uri="{BB962C8B-B14F-4D97-AF65-F5344CB8AC3E}">
        <p14:creationId xmlns:p14="http://schemas.microsoft.com/office/powerpoint/2010/main" val="3916426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64DAB-09F3-16F0-5F1F-5B208D9B1F7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E3D9A93-558E-AD19-969B-A2F31BCC3D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0E4D09F-15CA-D505-328A-C047F742C36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A40B13-5EBF-C253-113D-9F12F68205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1C2534-1B82-6F6D-D108-AAF383FDAE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15D512-4CC9-67D1-3F4F-089AF5B4025A}"/>
              </a:ext>
            </a:extLst>
          </p:cNvPr>
          <p:cNvSpPr>
            <a:spLocks noGrp="1"/>
          </p:cNvSpPr>
          <p:nvPr>
            <p:ph type="dt" sz="half" idx="10"/>
          </p:nvPr>
        </p:nvSpPr>
        <p:spPr/>
        <p:txBody>
          <a:bodyPr/>
          <a:lstStyle/>
          <a:p>
            <a:fld id="{C4B8C59A-4D92-4753-81A2-622A060BAD62}" type="datetimeFigureOut">
              <a:rPr lang="en-US" smtClean="0"/>
              <a:t>5/9/2023</a:t>
            </a:fld>
            <a:endParaRPr lang="en-US"/>
          </a:p>
        </p:txBody>
      </p:sp>
      <p:sp>
        <p:nvSpPr>
          <p:cNvPr id="8" name="Footer Placeholder 7">
            <a:extLst>
              <a:ext uri="{FF2B5EF4-FFF2-40B4-BE49-F238E27FC236}">
                <a16:creationId xmlns:a16="http://schemas.microsoft.com/office/drawing/2014/main" id="{5E11DB11-2E9F-E17A-59BD-65B77B0C1BB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3978970-B448-1347-5B58-3C7CD0BB2EA5}"/>
              </a:ext>
            </a:extLst>
          </p:cNvPr>
          <p:cNvSpPr>
            <a:spLocks noGrp="1"/>
          </p:cNvSpPr>
          <p:nvPr>
            <p:ph type="sldNum" sz="quarter" idx="12"/>
          </p:nvPr>
        </p:nvSpPr>
        <p:spPr/>
        <p:txBody>
          <a:bodyPr/>
          <a:lstStyle/>
          <a:p>
            <a:fld id="{463AFEA8-6D7A-48FF-9DF3-AE550C5FD455}" type="slidenum">
              <a:rPr lang="en-US" smtClean="0"/>
              <a:t>‹#›</a:t>
            </a:fld>
            <a:endParaRPr lang="en-US"/>
          </a:p>
        </p:txBody>
      </p:sp>
    </p:spTree>
    <p:extLst>
      <p:ext uri="{BB962C8B-B14F-4D97-AF65-F5344CB8AC3E}">
        <p14:creationId xmlns:p14="http://schemas.microsoft.com/office/powerpoint/2010/main" val="696160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59BA2-5947-1622-F92C-5A74357E39A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2826458-548A-1678-69C7-B4EA4BC9200B}"/>
              </a:ext>
            </a:extLst>
          </p:cNvPr>
          <p:cNvSpPr>
            <a:spLocks noGrp="1"/>
          </p:cNvSpPr>
          <p:nvPr>
            <p:ph type="dt" sz="half" idx="10"/>
          </p:nvPr>
        </p:nvSpPr>
        <p:spPr/>
        <p:txBody>
          <a:bodyPr/>
          <a:lstStyle/>
          <a:p>
            <a:fld id="{C4B8C59A-4D92-4753-81A2-622A060BAD62}" type="datetimeFigureOut">
              <a:rPr lang="en-US" smtClean="0"/>
              <a:t>5/9/2023</a:t>
            </a:fld>
            <a:endParaRPr lang="en-US"/>
          </a:p>
        </p:txBody>
      </p:sp>
      <p:sp>
        <p:nvSpPr>
          <p:cNvPr id="4" name="Footer Placeholder 3">
            <a:extLst>
              <a:ext uri="{FF2B5EF4-FFF2-40B4-BE49-F238E27FC236}">
                <a16:creationId xmlns:a16="http://schemas.microsoft.com/office/drawing/2014/main" id="{A3FB2DEF-D97C-3B52-FC35-79F37F5BC24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93A27EE-9C84-4F4B-0564-B3C5499744C2}"/>
              </a:ext>
            </a:extLst>
          </p:cNvPr>
          <p:cNvSpPr>
            <a:spLocks noGrp="1"/>
          </p:cNvSpPr>
          <p:nvPr>
            <p:ph type="sldNum" sz="quarter" idx="12"/>
          </p:nvPr>
        </p:nvSpPr>
        <p:spPr/>
        <p:txBody>
          <a:bodyPr/>
          <a:lstStyle/>
          <a:p>
            <a:fld id="{463AFEA8-6D7A-48FF-9DF3-AE550C5FD455}" type="slidenum">
              <a:rPr lang="en-US" smtClean="0"/>
              <a:t>‹#›</a:t>
            </a:fld>
            <a:endParaRPr lang="en-US"/>
          </a:p>
        </p:txBody>
      </p:sp>
    </p:spTree>
    <p:extLst>
      <p:ext uri="{BB962C8B-B14F-4D97-AF65-F5344CB8AC3E}">
        <p14:creationId xmlns:p14="http://schemas.microsoft.com/office/powerpoint/2010/main" val="20287242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86A359-9E6E-6132-A978-82D3F9942E33}"/>
              </a:ext>
            </a:extLst>
          </p:cNvPr>
          <p:cNvSpPr>
            <a:spLocks noGrp="1"/>
          </p:cNvSpPr>
          <p:nvPr>
            <p:ph type="dt" sz="half" idx="10"/>
          </p:nvPr>
        </p:nvSpPr>
        <p:spPr/>
        <p:txBody>
          <a:bodyPr/>
          <a:lstStyle/>
          <a:p>
            <a:fld id="{C4B8C59A-4D92-4753-81A2-622A060BAD62}" type="datetimeFigureOut">
              <a:rPr lang="en-US" smtClean="0"/>
              <a:t>5/9/2023</a:t>
            </a:fld>
            <a:endParaRPr lang="en-US"/>
          </a:p>
        </p:txBody>
      </p:sp>
      <p:sp>
        <p:nvSpPr>
          <p:cNvPr id="3" name="Footer Placeholder 2">
            <a:extLst>
              <a:ext uri="{FF2B5EF4-FFF2-40B4-BE49-F238E27FC236}">
                <a16:creationId xmlns:a16="http://schemas.microsoft.com/office/drawing/2014/main" id="{E3ED0B8E-6BA6-668F-BC91-1C0FCED122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726DFFC-562C-8CEC-2E11-107BE8D89344}"/>
              </a:ext>
            </a:extLst>
          </p:cNvPr>
          <p:cNvSpPr>
            <a:spLocks noGrp="1"/>
          </p:cNvSpPr>
          <p:nvPr>
            <p:ph type="sldNum" sz="quarter" idx="12"/>
          </p:nvPr>
        </p:nvSpPr>
        <p:spPr/>
        <p:txBody>
          <a:bodyPr/>
          <a:lstStyle/>
          <a:p>
            <a:fld id="{463AFEA8-6D7A-48FF-9DF3-AE550C5FD455}" type="slidenum">
              <a:rPr lang="en-US" smtClean="0"/>
              <a:t>‹#›</a:t>
            </a:fld>
            <a:endParaRPr lang="en-US"/>
          </a:p>
        </p:txBody>
      </p:sp>
    </p:spTree>
    <p:extLst>
      <p:ext uri="{BB962C8B-B14F-4D97-AF65-F5344CB8AC3E}">
        <p14:creationId xmlns:p14="http://schemas.microsoft.com/office/powerpoint/2010/main" val="7046602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A115E-F810-59F7-8804-373CA335AA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AF01C9-EE43-AFBF-1AEB-E78DD9325A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D175B2-9A6F-0C7C-A185-53D173C4CB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3E8317-13D3-84E9-6E75-BAEDD7F0E2C6}"/>
              </a:ext>
            </a:extLst>
          </p:cNvPr>
          <p:cNvSpPr>
            <a:spLocks noGrp="1"/>
          </p:cNvSpPr>
          <p:nvPr>
            <p:ph type="dt" sz="half" idx="10"/>
          </p:nvPr>
        </p:nvSpPr>
        <p:spPr/>
        <p:txBody>
          <a:bodyPr/>
          <a:lstStyle/>
          <a:p>
            <a:fld id="{C4B8C59A-4D92-4753-81A2-622A060BAD62}" type="datetimeFigureOut">
              <a:rPr lang="en-US" smtClean="0"/>
              <a:t>5/9/2023</a:t>
            </a:fld>
            <a:endParaRPr lang="en-US"/>
          </a:p>
        </p:txBody>
      </p:sp>
      <p:sp>
        <p:nvSpPr>
          <p:cNvPr id="6" name="Footer Placeholder 5">
            <a:extLst>
              <a:ext uri="{FF2B5EF4-FFF2-40B4-BE49-F238E27FC236}">
                <a16:creationId xmlns:a16="http://schemas.microsoft.com/office/drawing/2014/main" id="{1DF7FE41-0A30-B6B1-3E8B-C7522EA6B9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A41CFC-0F6A-89DD-A854-F1BEA2F5779C}"/>
              </a:ext>
            </a:extLst>
          </p:cNvPr>
          <p:cNvSpPr>
            <a:spLocks noGrp="1"/>
          </p:cNvSpPr>
          <p:nvPr>
            <p:ph type="sldNum" sz="quarter" idx="12"/>
          </p:nvPr>
        </p:nvSpPr>
        <p:spPr/>
        <p:txBody>
          <a:bodyPr/>
          <a:lstStyle/>
          <a:p>
            <a:fld id="{463AFEA8-6D7A-48FF-9DF3-AE550C5FD455}" type="slidenum">
              <a:rPr lang="en-US" smtClean="0"/>
              <a:t>‹#›</a:t>
            </a:fld>
            <a:endParaRPr lang="en-US"/>
          </a:p>
        </p:txBody>
      </p:sp>
    </p:spTree>
    <p:extLst>
      <p:ext uri="{BB962C8B-B14F-4D97-AF65-F5344CB8AC3E}">
        <p14:creationId xmlns:p14="http://schemas.microsoft.com/office/powerpoint/2010/main" val="1415307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374FC-30BF-7525-08DC-6B881B9348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AA6E8C8-1A32-694A-4CA2-5CB1010B9A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ADD6F7-1385-298B-311D-F25A6E7A4D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F208BE-8D50-AC8C-0212-B01B9475565D}"/>
              </a:ext>
            </a:extLst>
          </p:cNvPr>
          <p:cNvSpPr>
            <a:spLocks noGrp="1"/>
          </p:cNvSpPr>
          <p:nvPr>
            <p:ph type="dt" sz="half" idx="10"/>
          </p:nvPr>
        </p:nvSpPr>
        <p:spPr/>
        <p:txBody>
          <a:bodyPr/>
          <a:lstStyle/>
          <a:p>
            <a:fld id="{C4B8C59A-4D92-4753-81A2-622A060BAD62}" type="datetimeFigureOut">
              <a:rPr lang="en-US" smtClean="0"/>
              <a:t>5/9/2023</a:t>
            </a:fld>
            <a:endParaRPr lang="en-US"/>
          </a:p>
        </p:txBody>
      </p:sp>
      <p:sp>
        <p:nvSpPr>
          <p:cNvPr id="6" name="Footer Placeholder 5">
            <a:extLst>
              <a:ext uri="{FF2B5EF4-FFF2-40B4-BE49-F238E27FC236}">
                <a16:creationId xmlns:a16="http://schemas.microsoft.com/office/drawing/2014/main" id="{2FA16361-B6C7-065F-5111-0D155F1087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C829EE-445B-7352-301F-8923DFFC5A9A}"/>
              </a:ext>
            </a:extLst>
          </p:cNvPr>
          <p:cNvSpPr>
            <a:spLocks noGrp="1"/>
          </p:cNvSpPr>
          <p:nvPr>
            <p:ph type="sldNum" sz="quarter" idx="12"/>
          </p:nvPr>
        </p:nvSpPr>
        <p:spPr/>
        <p:txBody>
          <a:bodyPr/>
          <a:lstStyle/>
          <a:p>
            <a:fld id="{463AFEA8-6D7A-48FF-9DF3-AE550C5FD455}" type="slidenum">
              <a:rPr lang="en-US" smtClean="0"/>
              <a:t>‹#›</a:t>
            </a:fld>
            <a:endParaRPr lang="en-US"/>
          </a:p>
        </p:txBody>
      </p:sp>
    </p:spTree>
    <p:extLst>
      <p:ext uri="{BB962C8B-B14F-4D97-AF65-F5344CB8AC3E}">
        <p14:creationId xmlns:p14="http://schemas.microsoft.com/office/powerpoint/2010/main" val="38995820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BF54D3-D376-C0E3-2B03-0E55E1AEB7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6C6F96D-53F8-395B-A3F5-2822CD858B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1F3435-66F7-786B-0D75-1C844ACF5A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B8C59A-4D92-4753-81A2-622A060BAD62}" type="datetimeFigureOut">
              <a:rPr lang="en-US" smtClean="0"/>
              <a:t>5/9/2023</a:t>
            </a:fld>
            <a:endParaRPr lang="en-US"/>
          </a:p>
        </p:txBody>
      </p:sp>
      <p:sp>
        <p:nvSpPr>
          <p:cNvPr id="5" name="Footer Placeholder 4">
            <a:extLst>
              <a:ext uri="{FF2B5EF4-FFF2-40B4-BE49-F238E27FC236}">
                <a16:creationId xmlns:a16="http://schemas.microsoft.com/office/drawing/2014/main" id="{FE07644D-BF5A-723E-604B-D6B56001FD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444EE5D-471E-A3CB-5300-8AFAFC7A9D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3AFEA8-6D7A-48FF-9DF3-AE550C5FD455}" type="slidenum">
              <a:rPr lang="en-US" smtClean="0"/>
              <a:t>‹#›</a:t>
            </a:fld>
            <a:endParaRPr lang="en-US"/>
          </a:p>
        </p:txBody>
      </p:sp>
    </p:spTree>
    <p:extLst>
      <p:ext uri="{BB962C8B-B14F-4D97-AF65-F5344CB8AC3E}">
        <p14:creationId xmlns:p14="http://schemas.microsoft.com/office/powerpoint/2010/main" val="42038246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7F613-2F76-0B8D-D501-4A94A369BEFB}"/>
              </a:ext>
            </a:extLst>
          </p:cNvPr>
          <p:cNvSpPr>
            <a:spLocks noGrp="1"/>
          </p:cNvSpPr>
          <p:nvPr>
            <p:ph type="ctrTitle"/>
          </p:nvPr>
        </p:nvSpPr>
        <p:spPr/>
        <p:txBody>
          <a:bodyPr/>
          <a:lstStyle/>
          <a:p>
            <a:r>
              <a:rPr lang="en-US" b="1" dirty="0">
                <a:solidFill>
                  <a:schemeClr val="accent5">
                    <a:lumMod val="75000"/>
                  </a:schemeClr>
                </a:solidFill>
                <a:latin typeface="Arial" panose="020B0604020202020204" pitchFamily="34" charset="0"/>
                <a:cs typeface="Arial" panose="020B0604020202020204" pitchFamily="34" charset="0"/>
              </a:rPr>
              <a:t>NHÓM 14</a:t>
            </a:r>
            <a:br>
              <a:rPr lang="en-US" b="1" dirty="0">
                <a:solidFill>
                  <a:schemeClr val="accent5">
                    <a:lumMod val="75000"/>
                  </a:schemeClr>
                </a:solidFill>
                <a:latin typeface="Arial" panose="020B0604020202020204" pitchFamily="34" charset="0"/>
                <a:cs typeface="Arial" panose="020B0604020202020204" pitchFamily="34" charset="0"/>
              </a:rPr>
            </a:br>
            <a:r>
              <a:rPr lang="en-US" b="1" dirty="0">
                <a:solidFill>
                  <a:schemeClr val="accent5">
                    <a:lumMod val="75000"/>
                  </a:schemeClr>
                </a:solidFill>
                <a:latin typeface="Arial" panose="020B0604020202020204" pitchFamily="34" charset="0"/>
                <a:cs typeface="Arial" panose="020B0604020202020204" pitchFamily="34" charset="0"/>
              </a:rPr>
              <a:t>TRÍ TUỆ NHÂN TẠO</a:t>
            </a:r>
          </a:p>
        </p:txBody>
      </p:sp>
      <p:sp>
        <p:nvSpPr>
          <p:cNvPr id="3" name="Subtitle 2">
            <a:extLst>
              <a:ext uri="{FF2B5EF4-FFF2-40B4-BE49-F238E27FC236}">
                <a16:creationId xmlns:a16="http://schemas.microsoft.com/office/drawing/2014/main" id="{8AA3384C-F8DF-C2CB-620D-9DC1327232D5}"/>
              </a:ext>
            </a:extLst>
          </p:cNvPr>
          <p:cNvSpPr>
            <a:spLocks noGrp="1"/>
          </p:cNvSpPr>
          <p:nvPr>
            <p:ph type="subTitle" idx="1"/>
          </p:nvPr>
        </p:nvSpPr>
        <p:spPr>
          <a:xfrm>
            <a:off x="1524000" y="4039814"/>
            <a:ext cx="9144000" cy="1655762"/>
          </a:xfrm>
        </p:spPr>
        <p:txBody>
          <a:bodyPr/>
          <a:lstStyle/>
          <a:p>
            <a:r>
              <a:rPr lang="en-US" i="1" dirty="0">
                <a:solidFill>
                  <a:schemeClr val="accent5">
                    <a:lumMod val="75000"/>
                  </a:schemeClr>
                </a:solidFill>
              </a:rPr>
              <a:t>Nguyễn </a:t>
            </a:r>
            <a:r>
              <a:rPr lang="en-US" i="1" dirty="0" err="1">
                <a:solidFill>
                  <a:schemeClr val="accent5">
                    <a:lumMod val="75000"/>
                  </a:schemeClr>
                </a:solidFill>
              </a:rPr>
              <a:t>Trần</a:t>
            </a:r>
            <a:r>
              <a:rPr lang="en-US" i="1" dirty="0">
                <a:solidFill>
                  <a:schemeClr val="accent5">
                    <a:lumMod val="75000"/>
                  </a:schemeClr>
                </a:solidFill>
              </a:rPr>
              <a:t> </a:t>
            </a:r>
            <a:r>
              <a:rPr lang="en-US" i="1" dirty="0" err="1">
                <a:solidFill>
                  <a:schemeClr val="accent5">
                    <a:lumMod val="75000"/>
                  </a:schemeClr>
                </a:solidFill>
              </a:rPr>
              <a:t>Trọng</a:t>
            </a:r>
            <a:r>
              <a:rPr lang="en-US" i="1" dirty="0">
                <a:solidFill>
                  <a:schemeClr val="accent5">
                    <a:lumMod val="75000"/>
                  </a:schemeClr>
                </a:solidFill>
              </a:rPr>
              <a:t> Tín - N20DCCN065</a:t>
            </a:r>
          </a:p>
          <a:p>
            <a:r>
              <a:rPr lang="en-US" i="1" dirty="0" err="1">
                <a:solidFill>
                  <a:schemeClr val="accent5">
                    <a:lumMod val="75000"/>
                  </a:schemeClr>
                </a:solidFill>
              </a:rPr>
              <a:t>Đặng</a:t>
            </a:r>
            <a:r>
              <a:rPr lang="en-US" i="1" dirty="0">
                <a:solidFill>
                  <a:schemeClr val="accent5">
                    <a:lumMod val="75000"/>
                  </a:schemeClr>
                </a:solidFill>
              </a:rPr>
              <a:t> </a:t>
            </a:r>
            <a:r>
              <a:rPr lang="en-US" i="1" dirty="0" err="1">
                <a:solidFill>
                  <a:schemeClr val="accent5">
                    <a:lumMod val="75000"/>
                  </a:schemeClr>
                </a:solidFill>
              </a:rPr>
              <a:t>Khắc</a:t>
            </a:r>
            <a:r>
              <a:rPr lang="en-US" i="1" dirty="0">
                <a:solidFill>
                  <a:schemeClr val="accent5">
                    <a:lumMod val="75000"/>
                  </a:schemeClr>
                </a:solidFill>
              </a:rPr>
              <a:t> </a:t>
            </a:r>
            <a:r>
              <a:rPr lang="en-US" i="1" dirty="0" err="1">
                <a:solidFill>
                  <a:schemeClr val="accent5">
                    <a:lumMod val="75000"/>
                  </a:schemeClr>
                </a:solidFill>
              </a:rPr>
              <a:t>Toản</a:t>
            </a:r>
            <a:r>
              <a:rPr lang="en-US" i="1" dirty="0">
                <a:solidFill>
                  <a:schemeClr val="accent5">
                    <a:lumMod val="75000"/>
                  </a:schemeClr>
                </a:solidFill>
              </a:rPr>
              <a:t> – N20DCCN067</a:t>
            </a:r>
          </a:p>
        </p:txBody>
      </p:sp>
    </p:spTree>
    <p:extLst>
      <p:ext uri="{BB962C8B-B14F-4D97-AF65-F5344CB8AC3E}">
        <p14:creationId xmlns:p14="http://schemas.microsoft.com/office/powerpoint/2010/main" val="30824170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E927EBF-4788-84DD-C6D1-D5E10EDC26EB}"/>
              </a:ext>
            </a:extLst>
          </p:cNvPr>
          <p:cNvSpPr>
            <a:spLocks noGrp="1"/>
          </p:cNvSpPr>
          <p:nvPr>
            <p:ph idx="1"/>
          </p:nvPr>
        </p:nvSpPr>
        <p:spPr>
          <a:xfrm>
            <a:off x="838200" y="1039905"/>
            <a:ext cx="10515600" cy="5137057"/>
          </a:xfrm>
        </p:spPr>
        <p:txBody>
          <a:bodyPr>
            <a:normAutofit/>
          </a:bodyPr>
          <a:lstStyle/>
          <a:p>
            <a:pPr marL="0" marR="0" indent="0">
              <a:lnSpc>
                <a:spcPct val="107000"/>
              </a:lnSpc>
              <a:spcBef>
                <a:spcPts val="0"/>
              </a:spcBef>
              <a:spcAft>
                <a:spcPts val="800"/>
              </a:spcAft>
              <a:buNone/>
            </a:pP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Ưu</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điểm</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p>
          <a:p>
            <a:pPr>
              <a:lnSpc>
                <a:spcPct val="107000"/>
              </a:lnSpc>
              <a:spcBef>
                <a:spcPts val="0"/>
              </a:spcBef>
            </a:pP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Dễ</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hiểu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và</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cài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đặt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DFS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là</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một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thuật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toán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giản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và</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dễ</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hiểu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vì</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chỉ</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giản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là</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duyệt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tất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cả</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các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đỉnh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của</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đồ</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thị</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kiếm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các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đỉnh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kề</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và</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lặp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lại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việc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này</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cho</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đến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thấy</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đích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a:lnSpc>
                <a:spcPct val="107000"/>
              </a:lnSpc>
              <a:spcBef>
                <a:spcPts val="0"/>
              </a:spcBef>
              <a:spcAft>
                <a:spcPts val="800"/>
              </a:spcAft>
            </a:pP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Tiết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kiệm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không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gian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lưu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trữ</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So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với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BFS, DFS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sử</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dụng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ít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bộ</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nhớ</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bởi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vì</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chỉ</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cần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lưu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trữ</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một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đường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từ</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đỉnh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bắt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đầu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đến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đỉnh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hiện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tại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marL="0" marR="0" indent="0">
              <a:lnSpc>
                <a:spcPct val="107000"/>
              </a:lnSpc>
              <a:spcBef>
                <a:spcPts val="0"/>
              </a:spcBef>
              <a:spcAft>
                <a:spcPts val="800"/>
              </a:spcAft>
              <a:buNone/>
            </a:pP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Nhược</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điểm</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a:lnSpc>
                <a:spcPct val="107000"/>
              </a:lnSpc>
              <a:spcBef>
                <a:spcPts val="0"/>
              </a:spcBef>
              <a:spcAft>
                <a:spcPts val="800"/>
              </a:spcAft>
            </a:pP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Không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đảm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bảo</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ra</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đường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ngắn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nhất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DFS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không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đảm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bảo</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ra</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đường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ngắn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nhất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trong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đồ</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thị</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Nếu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đồ</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thị</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nhiều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đường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từ</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đỉnh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bắt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đầu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đến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đỉnh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kết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thúc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DFS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thể</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thấy</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đường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dài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nhiều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so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với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đường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ngắn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nhất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a:lnSpc>
                <a:spcPct val="107000"/>
              </a:lnSpc>
              <a:spcBef>
                <a:spcPts val="0"/>
              </a:spcBef>
            </a:pP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Dễ</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rơi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vào</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vòng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lặp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vô</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Nếu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đồ</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thị</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chứa</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chu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trình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DFS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thể</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rơi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vào</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vòng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lặp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vô</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endParaRPr lang="en-US" dirty="0">
              <a:solidFill>
                <a:schemeClr val="accent1">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39844979"/>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AB6A4-E83E-CAF7-EE76-B49075A9DAE5}"/>
              </a:ext>
            </a:extLst>
          </p:cNvPr>
          <p:cNvSpPr>
            <a:spLocks noGrp="1"/>
          </p:cNvSpPr>
          <p:nvPr>
            <p:ph type="title"/>
          </p:nvPr>
        </p:nvSpPr>
        <p:spPr/>
        <p:txBody>
          <a:bodyPr/>
          <a:lstStyle/>
          <a:p>
            <a:pPr algn="ctr"/>
            <a:r>
              <a:rPr lang="en-US" b="1" dirty="0">
                <a:solidFill>
                  <a:srgbClr val="0070C0"/>
                </a:solidFill>
                <a:latin typeface="Arial" panose="020B0604020202020204" pitchFamily="34" charset="0"/>
                <a:cs typeface="Arial" panose="020B0604020202020204" pitchFamily="34" charset="0"/>
              </a:rPr>
              <a:t>CÀI ĐẶT THUẬT TOÁN DFS</a:t>
            </a:r>
          </a:p>
        </p:txBody>
      </p:sp>
      <p:pic>
        <p:nvPicPr>
          <p:cNvPr id="5" name="Picture 4">
            <a:extLst>
              <a:ext uri="{FF2B5EF4-FFF2-40B4-BE49-F238E27FC236}">
                <a16:creationId xmlns:a16="http://schemas.microsoft.com/office/drawing/2014/main" id="{416ED5E6-942F-DB79-3FA8-5791FD064953}"/>
              </a:ext>
            </a:extLst>
          </p:cNvPr>
          <p:cNvPicPr>
            <a:picLocks noChangeAspect="1"/>
          </p:cNvPicPr>
          <p:nvPr/>
        </p:nvPicPr>
        <p:blipFill>
          <a:blip r:embed="rId2"/>
          <a:stretch>
            <a:fillRect/>
          </a:stretch>
        </p:blipFill>
        <p:spPr>
          <a:xfrm>
            <a:off x="1400522" y="1552726"/>
            <a:ext cx="9390955" cy="4641886"/>
          </a:xfrm>
          <a:prstGeom prst="rect">
            <a:avLst/>
          </a:prstGeom>
        </p:spPr>
      </p:pic>
    </p:spTree>
    <p:extLst>
      <p:ext uri="{BB962C8B-B14F-4D97-AF65-F5344CB8AC3E}">
        <p14:creationId xmlns:p14="http://schemas.microsoft.com/office/powerpoint/2010/main" val="754818602"/>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5662B-02FD-0697-F965-FA270F3477D5}"/>
              </a:ext>
            </a:extLst>
          </p:cNvPr>
          <p:cNvSpPr>
            <a:spLocks noGrp="1"/>
          </p:cNvSpPr>
          <p:nvPr>
            <p:ph type="title"/>
          </p:nvPr>
        </p:nvSpPr>
        <p:spPr/>
        <p:txBody>
          <a:bodyPr/>
          <a:lstStyle/>
          <a:p>
            <a:r>
              <a:rPr lang="en-US" b="1" dirty="0">
                <a:solidFill>
                  <a:schemeClr val="accent5">
                    <a:lumMod val="75000"/>
                  </a:schemeClr>
                </a:solidFill>
                <a:latin typeface="Arial" panose="020B0604020202020204" pitchFamily="34" charset="0"/>
                <a:cs typeface="Arial" panose="020B0604020202020204" pitchFamily="34" charset="0"/>
              </a:rPr>
              <a:t>4.</a:t>
            </a:r>
            <a:r>
              <a:rPr lang="en-US" b="1" i="0" dirty="0">
                <a:solidFill>
                  <a:schemeClr val="accent5">
                    <a:lumMod val="75000"/>
                  </a:schemeClr>
                </a:solidFill>
                <a:effectLst/>
                <a:latin typeface="Arial" panose="020B0604020202020204" pitchFamily="34" charset="0"/>
                <a:cs typeface="Arial" panose="020B0604020202020204" pitchFamily="34" charset="0"/>
              </a:rPr>
              <a:t> DLS (Depth-Limited Search)</a:t>
            </a:r>
            <a:endParaRPr lang="en-US" b="1" dirty="0">
              <a:solidFill>
                <a:schemeClr val="accent5">
                  <a:lumMod val="75000"/>
                </a:schemeClr>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5E4E1F8A-15A4-C345-F58C-6AB3F785AB58}"/>
              </a:ext>
            </a:extLst>
          </p:cNvPr>
          <p:cNvSpPr>
            <a:spLocks noGrp="1"/>
          </p:cNvSpPr>
          <p:nvPr>
            <p:ph idx="1"/>
          </p:nvPr>
        </p:nvSpPr>
        <p:spPr>
          <a:xfrm>
            <a:off x="838200" y="1488741"/>
            <a:ext cx="5915526" cy="4351338"/>
          </a:xfrm>
        </p:spPr>
        <p:txBody>
          <a:bodyPr>
            <a:normAutofit fontScale="92500" lnSpcReduction="10000"/>
          </a:bodyPr>
          <a:lstStyle/>
          <a:p>
            <a:pPr algn="l">
              <a:lnSpc>
                <a:spcPct val="150000"/>
              </a:lnSpc>
              <a:buFont typeface="Arial" panose="020B0604020202020204" pitchFamily="34" charset="0"/>
              <a:buChar char="•"/>
            </a:pPr>
            <a:r>
              <a:rPr lang="vi-VN" sz="1600" b="0" i="0" dirty="0">
                <a:solidFill>
                  <a:schemeClr val="accent5">
                    <a:lumMod val="75000"/>
                  </a:schemeClr>
                </a:solidFill>
                <a:effectLst/>
              </a:rPr>
              <a:t>DLS (</a:t>
            </a:r>
            <a:r>
              <a:rPr lang="vi-VN" sz="1600" b="0" i="0" dirty="0" err="1">
                <a:solidFill>
                  <a:schemeClr val="accent5">
                    <a:lumMod val="75000"/>
                  </a:schemeClr>
                </a:solidFill>
                <a:effectLst/>
              </a:rPr>
              <a:t>Depth-Limited</a:t>
            </a:r>
            <a:r>
              <a:rPr lang="vi-VN" sz="1600" b="0" i="0" dirty="0">
                <a:solidFill>
                  <a:schemeClr val="accent5">
                    <a:lumMod val="75000"/>
                  </a:schemeClr>
                </a:solidFill>
                <a:effectLst/>
              </a:rPr>
              <a:t> </a:t>
            </a:r>
            <a:r>
              <a:rPr lang="vi-VN" sz="1600" b="0" i="0" dirty="0" err="1">
                <a:solidFill>
                  <a:schemeClr val="accent5">
                    <a:lumMod val="75000"/>
                  </a:schemeClr>
                </a:solidFill>
                <a:effectLst/>
              </a:rPr>
              <a:t>Search</a:t>
            </a:r>
            <a:r>
              <a:rPr lang="vi-VN" sz="1600" b="0" i="0" dirty="0">
                <a:solidFill>
                  <a:schemeClr val="accent5">
                    <a:lumMod val="75000"/>
                  </a:schemeClr>
                </a:solidFill>
                <a:effectLst/>
              </a:rPr>
              <a:t>) là một thuật toán tìm kiếm giống như thuật toán DFS (</a:t>
            </a:r>
            <a:r>
              <a:rPr lang="vi-VN" sz="1600" b="0" i="0" dirty="0" err="1">
                <a:solidFill>
                  <a:schemeClr val="accent5">
                    <a:lumMod val="75000"/>
                  </a:schemeClr>
                </a:solidFill>
                <a:effectLst/>
              </a:rPr>
              <a:t>Depth-First</a:t>
            </a:r>
            <a:r>
              <a:rPr lang="vi-VN" sz="1600" b="0" i="0" dirty="0">
                <a:solidFill>
                  <a:schemeClr val="accent5">
                    <a:lumMod val="75000"/>
                  </a:schemeClr>
                </a:solidFill>
                <a:effectLst/>
              </a:rPr>
              <a:t> </a:t>
            </a:r>
            <a:r>
              <a:rPr lang="vi-VN" sz="1600" b="0" i="0" dirty="0" err="1">
                <a:solidFill>
                  <a:schemeClr val="accent5">
                    <a:lumMod val="75000"/>
                  </a:schemeClr>
                </a:solidFill>
                <a:effectLst/>
              </a:rPr>
              <a:t>Search</a:t>
            </a:r>
            <a:r>
              <a:rPr lang="vi-VN" sz="1600" b="0" i="0" dirty="0">
                <a:solidFill>
                  <a:schemeClr val="accent5">
                    <a:lumMod val="75000"/>
                  </a:schemeClr>
                </a:solidFill>
                <a:effectLst/>
              </a:rPr>
              <a:t>), nhưng chỉ tìm kiếm trên một độ sâu tối đa được cho trước.</a:t>
            </a:r>
            <a:endParaRPr lang="en-US" sz="1600" b="0" i="0" dirty="0">
              <a:solidFill>
                <a:schemeClr val="accent5">
                  <a:lumMod val="75000"/>
                </a:schemeClr>
              </a:solidFill>
              <a:effectLst/>
            </a:endParaRPr>
          </a:p>
          <a:p>
            <a:pPr algn="l">
              <a:lnSpc>
                <a:spcPct val="150000"/>
              </a:lnSpc>
              <a:buFont typeface="Arial" panose="020B0604020202020204" pitchFamily="34" charset="0"/>
              <a:buChar char="•"/>
            </a:pPr>
            <a:r>
              <a:rPr lang="vi-VN" sz="1600" b="0" i="0" u="sng" dirty="0">
                <a:solidFill>
                  <a:schemeClr val="accent5">
                    <a:lumMod val="75000"/>
                  </a:schemeClr>
                </a:solidFill>
                <a:effectLst/>
              </a:rPr>
              <a:t>Cách thức hoạt động của DLS</a:t>
            </a:r>
            <a:r>
              <a:rPr lang="en-US" sz="1600" b="0" i="0" u="sng" dirty="0">
                <a:solidFill>
                  <a:schemeClr val="accent5">
                    <a:lumMod val="75000"/>
                  </a:schemeClr>
                </a:solidFill>
                <a:effectLst/>
              </a:rPr>
              <a:t>:</a:t>
            </a:r>
            <a:endParaRPr lang="vi-VN" sz="1600" b="0" i="0" u="sng" dirty="0">
              <a:solidFill>
                <a:schemeClr val="accent5">
                  <a:lumMod val="75000"/>
                </a:schemeClr>
              </a:solidFill>
              <a:effectLst/>
            </a:endParaRPr>
          </a:p>
          <a:p>
            <a:pPr lvl="1">
              <a:lnSpc>
                <a:spcPct val="150000"/>
              </a:lnSpc>
            </a:pPr>
            <a:r>
              <a:rPr lang="vi-VN" sz="1600" b="0" i="0" dirty="0">
                <a:solidFill>
                  <a:schemeClr val="accent5">
                    <a:lumMod val="75000"/>
                  </a:schemeClr>
                </a:solidFill>
                <a:effectLst/>
                <a:latin typeface="Arial (Body)"/>
              </a:rPr>
              <a:t>Bắt đầu từ trạng thái ban đầu, DLS sẽ duyệt các nút con của nó</a:t>
            </a:r>
            <a:r>
              <a:rPr lang="en-US" sz="1600" b="0" i="0" dirty="0">
                <a:solidFill>
                  <a:schemeClr val="accent5">
                    <a:lumMod val="75000"/>
                  </a:schemeClr>
                </a:solidFill>
                <a:effectLst/>
                <a:latin typeface="Arial (Body)"/>
              </a:rPr>
              <a:t> (</a:t>
            </a:r>
            <a:r>
              <a:rPr lang="en-US" sz="1600" b="0" i="0" dirty="0" err="1">
                <a:solidFill>
                  <a:schemeClr val="accent5">
                    <a:lumMod val="75000"/>
                  </a:schemeClr>
                </a:solidFill>
                <a:effectLst/>
                <a:latin typeface="Arial (Body)"/>
              </a:rPr>
              <a:t>theo</a:t>
            </a:r>
            <a:r>
              <a:rPr lang="en-US" sz="1600" b="0" i="0" dirty="0">
                <a:solidFill>
                  <a:schemeClr val="accent5">
                    <a:lumMod val="75000"/>
                  </a:schemeClr>
                </a:solidFill>
                <a:effectLst/>
                <a:latin typeface="Arial (Body)"/>
              </a:rPr>
              <a:t> </a:t>
            </a:r>
            <a:r>
              <a:rPr lang="en-US" sz="1600" b="0" i="0" dirty="0" err="1">
                <a:solidFill>
                  <a:schemeClr val="accent5">
                    <a:lumMod val="75000"/>
                  </a:schemeClr>
                </a:solidFill>
                <a:effectLst/>
                <a:latin typeface="Arial (Body)"/>
              </a:rPr>
              <a:t>thuật</a:t>
            </a:r>
            <a:r>
              <a:rPr lang="en-US" sz="1600" b="0" i="0" dirty="0">
                <a:solidFill>
                  <a:schemeClr val="accent5">
                    <a:lumMod val="75000"/>
                  </a:schemeClr>
                </a:solidFill>
                <a:effectLst/>
                <a:latin typeface="Arial (Body)"/>
              </a:rPr>
              <a:t> </a:t>
            </a:r>
            <a:r>
              <a:rPr lang="en-US" sz="1600" b="0" i="0" dirty="0" err="1">
                <a:solidFill>
                  <a:schemeClr val="accent5">
                    <a:lumMod val="75000"/>
                  </a:schemeClr>
                </a:solidFill>
                <a:effectLst/>
                <a:latin typeface="Arial (Body)"/>
              </a:rPr>
              <a:t>toán</a:t>
            </a:r>
            <a:r>
              <a:rPr lang="en-US" sz="1600" b="0" i="0" dirty="0">
                <a:solidFill>
                  <a:schemeClr val="accent5">
                    <a:lumMod val="75000"/>
                  </a:schemeClr>
                </a:solidFill>
                <a:effectLst/>
                <a:latin typeface="Arial (Body)"/>
              </a:rPr>
              <a:t> DFS)</a:t>
            </a:r>
            <a:r>
              <a:rPr lang="vi-VN" sz="1600" b="0" i="0" dirty="0">
                <a:solidFill>
                  <a:schemeClr val="accent5">
                    <a:lumMod val="75000"/>
                  </a:schemeClr>
                </a:solidFill>
                <a:effectLst/>
                <a:latin typeface="Arial (Body)"/>
              </a:rPr>
              <a:t>.</a:t>
            </a:r>
          </a:p>
          <a:p>
            <a:pPr lvl="1">
              <a:lnSpc>
                <a:spcPct val="150000"/>
              </a:lnSpc>
            </a:pPr>
            <a:r>
              <a:rPr lang="vi-VN" sz="1600" b="0" i="0" dirty="0">
                <a:solidFill>
                  <a:schemeClr val="accent5">
                    <a:lumMod val="75000"/>
                  </a:schemeClr>
                </a:solidFill>
                <a:effectLst/>
                <a:latin typeface="Arial (Body)"/>
              </a:rPr>
              <a:t>Nếu độ sâu tối đa chưa đạt được</a:t>
            </a:r>
            <a:r>
              <a:rPr lang="vi-VN" sz="1600" b="0" i="0" dirty="0">
                <a:solidFill>
                  <a:schemeClr val="accent5">
                    <a:lumMod val="75000"/>
                  </a:schemeClr>
                </a:solidFill>
                <a:effectLst/>
              </a:rPr>
              <a:t>, DLS sẽ tiếp tục duyệt các nút con của các nút con đó.</a:t>
            </a:r>
          </a:p>
          <a:p>
            <a:pPr lvl="1">
              <a:lnSpc>
                <a:spcPct val="150000"/>
              </a:lnSpc>
            </a:pPr>
            <a:r>
              <a:rPr lang="vi-VN" sz="1600" b="0" i="0" dirty="0">
                <a:solidFill>
                  <a:schemeClr val="accent5">
                    <a:lumMod val="75000"/>
                  </a:schemeClr>
                </a:solidFill>
                <a:effectLst/>
              </a:rPr>
              <a:t>Nếu độ sâu tối đa đã đạt được, DLS sẽ dừng lại và trả về kết quả.</a:t>
            </a:r>
          </a:p>
          <a:p>
            <a:pPr lvl="1">
              <a:lnSpc>
                <a:spcPct val="150000"/>
              </a:lnSpc>
            </a:pPr>
            <a:r>
              <a:rPr lang="vi-VN" sz="1600" b="0" i="0" dirty="0">
                <a:solidFill>
                  <a:schemeClr val="accent5">
                    <a:lumMod val="75000"/>
                  </a:schemeClr>
                </a:solidFill>
                <a:effectLst/>
                <a:latin typeface="Arial (Body)"/>
              </a:rPr>
              <a:t>Nếu không tìm thấy đ</a:t>
            </a:r>
            <a:r>
              <a:rPr lang="en-US" sz="1600" b="0" i="0" dirty="0" err="1">
                <a:solidFill>
                  <a:schemeClr val="accent5">
                    <a:lumMod val="75000"/>
                  </a:schemeClr>
                </a:solidFill>
                <a:effectLst/>
                <a:latin typeface="Arial (Body)"/>
              </a:rPr>
              <a:t>iểm</a:t>
            </a:r>
            <a:r>
              <a:rPr lang="en-US" sz="1600" b="0" i="0" dirty="0">
                <a:solidFill>
                  <a:schemeClr val="accent5">
                    <a:lumMod val="75000"/>
                  </a:schemeClr>
                </a:solidFill>
                <a:effectLst/>
                <a:latin typeface="Arial (Body)"/>
              </a:rPr>
              <a:t> </a:t>
            </a:r>
            <a:r>
              <a:rPr lang="en-US" sz="1600" b="0" i="0" dirty="0" err="1">
                <a:solidFill>
                  <a:schemeClr val="accent5">
                    <a:lumMod val="75000"/>
                  </a:schemeClr>
                </a:solidFill>
                <a:effectLst/>
                <a:latin typeface="Arial (Body)"/>
              </a:rPr>
              <a:t>đích</a:t>
            </a:r>
            <a:r>
              <a:rPr lang="vi-VN" sz="1600" b="0" i="0" dirty="0">
                <a:solidFill>
                  <a:schemeClr val="accent5">
                    <a:lumMod val="75000"/>
                  </a:schemeClr>
                </a:solidFill>
                <a:effectLst/>
                <a:latin typeface="Arial (Body)"/>
              </a:rPr>
              <a:t>, DLS sẽ trả về không có </a:t>
            </a:r>
            <a:r>
              <a:rPr lang="en-US" sz="1600" b="0" i="0" dirty="0" err="1">
                <a:solidFill>
                  <a:schemeClr val="accent5">
                    <a:lumMod val="75000"/>
                  </a:schemeClr>
                </a:solidFill>
                <a:effectLst/>
                <a:latin typeface="Arial (Body)"/>
              </a:rPr>
              <a:t>kết</a:t>
            </a:r>
            <a:r>
              <a:rPr lang="en-US" sz="1600" b="0" i="0" dirty="0">
                <a:solidFill>
                  <a:schemeClr val="accent5">
                    <a:lumMod val="75000"/>
                  </a:schemeClr>
                </a:solidFill>
                <a:effectLst/>
                <a:latin typeface="Arial (Body)"/>
              </a:rPr>
              <a:t> </a:t>
            </a:r>
            <a:r>
              <a:rPr lang="en-US" sz="1600" b="0" i="0" dirty="0" err="1">
                <a:solidFill>
                  <a:schemeClr val="accent5">
                    <a:lumMod val="75000"/>
                  </a:schemeClr>
                </a:solidFill>
                <a:effectLst/>
                <a:latin typeface="Arial (Body)"/>
              </a:rPr>
              <a:t>quả</a:t>
            </a:r>
            <a:r>
              <a:rPr lang="vi-VN" sz="1600" b="0" i="0" dirty="0">
                <a:solidFill>
                  <a:schemeClr val="accent5">
                    <a:lumMod val="75000"/>
                  </a:schemeClr>
                </a:solidFill>
                <a:effectLst/>
                <a:latin typeface="Arial (Body)"/>
              </a:rPr>
              <a:t>.</a:t>
            </a:r>
          </a:p>
          <a:p>
            <a:endParaRPr lang="en-US" dirty="0"/>
          </a:p>
        </p:txBody>
      </p:sp>
      <p:pic>
        <p:nvPicPr>
          <p:cNvPr id="1026" name="Picture 2" descr="Iterative Deepening Search">
            <a:extLst>
              <a:ext uri="{FF2B5EF4-FFF2-40B4-BE49-F238E27FC236}">
                <a16:creationId xmlns:a16="http://schemas.microsoft.com/office/drawing/2014/main" id="{68F9384C-5434-21AF-6CC6-800BC8C7899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877"/>
          <a:stretch/>
        </p:blipFill>
        <p:spPr bwMode="auto">
          <a:xfrm>
            <a:off x="6753726" y="1552241"/>
            <a:ext cx="5149516" cy="4287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6478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A52B32E-C9AE-5F93-5A0D-807D1EF3D01B}"/>
              </a:ext>
            </a:extLst>
          </p:cNvPr>
          <p:cNvSpPr>
            <a:spLocks noGrp="1"/>
          </p:cNvSpPr>
          <p:nvPr>
            <p:ph idx="1"/>
          </p:nvPr>
        </p:nvSpPr>
        <p:spPr>
          <a:xfrm>
            <a:off x="838200" y="968188"/>
            <a:ext cx="10515600" cy="5648045"/>
          </a:xfrm>
        </p:spPr>
        <p:txBody>
          <a:bodyPr>
            <a:normAutofit/>
          </a:bodyPr>
          <a:lstStyle/>
          <a:p>
            <a:pPr marL="0" marR="0" indent="0">
              <a:lnSpc>
                <a:spcPct val="107000"/>
              </a:lnSpc>
              <a:spcBef>
                <a:spcPts val="0"/>
              </a:spcBef>
              <a:spcAft>
                <a:spcPts val="800"/>
              </a:spcAft>
              <a:buNone/>
            </a:pP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Ưu</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điểm</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a:lnSpc>
                <a:spcPct val="107000"/>
              </a:lnSpc>
              <a:spcBef>
                <a:spcPts val="0"/>
              </a:spcBef>
            </a:pP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DLS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tiết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kiệm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bộ</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nhớ</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h</a:t>
            </a:r>
            <a:r>
              <a:rPr lang="vi-VN"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so v</a:t>
            </a:r>
            <a:r>
              <a:rPr lang="vi-VN"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ới </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BFS,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vì</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chỉ</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lưu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trữ</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một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số</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lượng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giới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các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trạng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thái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tại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bất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thời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điểm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nào</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a:lnSpc>
                <a:spcPct val="107000"/>
              </a:lnSpc>
              <a:spcBef>
                <a:spcPts val="0"/>
              </a:spcBef>
            </a:pP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DLS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cho</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phép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điều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chỉnh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độ</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sâu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tối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đa</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của</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kiếm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do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thuật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toán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này</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phù</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hợp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cho</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các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bài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toán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giới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độ</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sâu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nhất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định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hoặc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không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giải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pháp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được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thấy</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trong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một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khoảng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thời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gian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nhất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định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marL="0" marR="0" indent="0">
              <a:lnSpc>
                <a:spcPct val="107000"/>
              </a:lnSpc>
              <a:spcBef>
                <a:spcPts val="0"/>
              </a:spcBef>
              <a:spcAft>
                <a:spcPts val="800"/>
              </a:spcAft>
              <a:buNone/>
            </a:pP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Nhược</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điểm</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a:lnSpc>
                <a:spcPct val="107000"/>
              </a:lnSpc>
              <a:spcBef>
                <a:spcPts val="0"/>
              </a:spcBef>
            </a:pP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DLS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không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đảm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bảo</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được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giải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pháp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tốt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nhất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hoặc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tối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ưu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vì</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chỉ</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kiếm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theo</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chiều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sâu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a:lnSpc>
                <a:spcPct val="107000"/>
              </a:lnSpc>
              <a:spcBef>
                <a:spcPts val="0"/>
              </a:spcBef>
              <a:spcAft>
                <a:spcPts val="800"/>
              </a:spcAft>
            </a:pP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Nếu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giới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độ</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sâu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tối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đa</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quá</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nhỏ</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thuật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toán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sẽ</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không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được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giải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pháp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nếu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giải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pháp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độ</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sâu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lớn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giới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marL="0" indent="0">
              <a:buNone/>
            </a:pP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76693913"/>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BB80D-4E2D-7EE2-43DE-7EF15E645C52}"/>
              </a:ext>
            </a:extLst>
          </p:cNvPr>
          <p:cNvSpPr>
            <a:spLocks noGrp="1"/>
          </p:cNvSpPr>
          <p:nvPr>
            <p:ph type="title"/>
          </p:nvPr>
        </p:nvSpPr>
        <p:spPr/>
        <p:txBody>
          <a:bodyPr/>
          <a:lstStyle/>
          <a:p>
            <a:pPr algn="ctr"/>
            <a:r>
              <a:rPr lang="en-US" b="1" dirty="0">
                <a:solidFill>
                  <a:srgbClr val="0070C0"/>
                </a:solidFill>
                <a:latin typeface="Arial" panose="020B0604020202020204" pitchFamily="34" charset="0"/>
                <a:cs typeface="Arial" panose="020B0604020202020204" pitchFamily="34" charset="0"/>
              </a:rPr>
              <a:t>CÀI ĐẶT THUẬT TOÁN DLS</a:t>
            </a:r>
          </a:p>
        </p:txBody>
      </p:sp>
      <p:pic>
        <p:nvPicPr>
          <p:cNvPr id="6" name="Picture 5">
            <a:extLst>
              <a:ext uri="{FF2B5EF4-FFF2-40B4-BE49-F238E27FC236}">
                <a16:creationId xmlns:a16="http://schemas.microsoft.com/office/drawing/2014/main" id="{D472FB09-F106-2921-AA46-E45190994606}"/>
              </a:ext>
            </a:extLst>
          </p:cNvPr>
          <p:cNvPicPr>
            <a:picLocks noChangeAspect="1"/>
          </p:cNvPicPr>
          <p:nvPr/>
        </p:nvPicPr>
        <p:blipFill>
          <a:blip r:embed="rId2"/>
          <a:stretch>
            <a:fillRect/>
          </a:stretch>
        </p:blipFill>
        <p:spPr>
          <a:xfrm>
            <a:off x="225279" y="1470211"/>
            <a:ext cx="6228312" cy="4814047"/>
          </a:xfrm>
          <a:prstGeom prst="rect">
            <a:avLst/>
          </a:prstGeom>
        </p:spPr>
      </p:pic>
      <p:pic>
        <p:nvPicPr>
          <p:cNvPr id="8" name="Picture 7">
            <a:extLst>
              <a:ext uri="{FF2B5EF4-FFF2-40B4-BE49-F238E27FC236}">
                <a16:creationId xmlns:a16="http://schemas.microsoft.com/office/drawing/2014/main" id="{07345D62-DEAE-9D4C-9047-512C348C00B8}"/>
              </a:ext>
            </a:extLst>
          </p:cNvPr>
          <p:cNvPicPr>
            <a:picLocks noChangeAspect="1"/>
          </p:cNvPicPr>
          <p:nvPr/>
        </p:nvPicPr>
        <p:blipFill>
          <a:blip r:embed="rId3"/>
          <a:stretch>
            <a:fillRect/>
          </a:stretch>
        </p:blipFill>
        <p:spPr>
          <a:xfrm>
            <a:off x="6679472" y="1477982"/>
            <a:ext cx="5207728" cy="4806275"/>
          </a:xfrm>
          <a:prstGeom prst="rect">
            <a:avLst/>
          </a:prstGeom>
        </p:spPr>
      </p:pic>
    </p:spTree>
    <p:extLst>
      <p:ext uri="{BB962C8B-B14F-4D97-AF65-F5344CB8AC3E}">
        <p14:creationId xmlns:p14="http://schemas.microsoft.com/office/powerpoint/2010/main" val="3016049356"/>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52FD47-9A8E-B41A-DCEF-9494C733896E}"/>
              </a:ext>
            </a:extLst>
          </p:cNvPr>
          <p:cNvPicPr>
            <a:picLocks noChangeAspect="1"/>
          </p:cNvPicPr>
          <p:nvPr/>
        </p:nvPicPr>
        <p:blipFill>
          <a:blip r:embed="rId2"/>
          <a:stretch>
            <a:fillRect/>
          </a:stretch>
        </p:blipFill>
        <p:spPr>
          <a:xfrm>
            <a:off x="1121425" y="1532965"/>
            <a:ext cx="10772823" cy="3935506"/>
          </a:xfrm>
          <a:prstGeom prst="rect">
            <a:avLst/>
          </a:prstGeom>
        </p:spPr>
      </p:pic>
    </p:spTree>
    <p:extLst>
      <p:ext uri="{BB962C8B-B14F-4D97-AF65-F5344CB8AC3E}">
        <p14:creationId xmlns:p14="http://schemas.microsoft.com/office/powerpoint/2010/main" val="3553364128"/>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4200B-9CC0-3614-92AE-D8965730FAE6}"/>
              </a:ext>
            </a:extLst>
          </p:cNvPr>
          <p:cNvSpPr>
            <a:spLocks noGrp="1"/>
          </p:cNvSpPr>
          <p:nvPr>
            <p:ph type="title"/>
          </p:nvPr>
        </p:nvSpPr>
        <p:spPr/>
        <p:txBody>
          <a:bodyPr/>
          <a:lstStyle/>
          <a:p>
            <a:r>
              <a:rPr lang="en-US" b="1" dirty="0">
                <a:solidFill>
                  <a:schemeClr val="accent5">
                    <a:lumMod val="75000"/>
                  </a:schemeClr>
                </a:solidFill>
                <a:latin typeface="Arial" panose="020B0604020202020204" pitchFamily="34" charset="0"/>
                <a:cs typeface="Arial" panose="020B0604020202020204" pitchFamily="34" charset="0"/>
              </a:rPr>
              <a:t>5.</a:t>
            </a:r>
            <a:r>
              <a:rPr lang="en-US" b="1" i="0" dirty="0">
                <a:solidFill>
                  <a:schemeClr val="accent5">
                    <a:lumMod val="75000"/>
                  </a:schemeClr>
                </a:solidFill>
                <a:effectLst/>
                <a:latin typeface="Arial" panose="020B0604020202020204" pitchFamily="34" charset="0"/>
                <a:cs typeface="Arial" panose="020B0604020202020204" pitchFamily="34" charset="0"/>
              </a:rPr>
              <a:t> IDS (Iterative Deepening Search)</a:t>
            </a:r>
            <a:endParaRPr lang="en-US" b="1" dirty="0">
              <a:solidFill>
                <a:schemeClr val="accent5">
                  <a:lumMod val="75000"/>
                </a:schemeClr>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EEDFF475-759A-08D4-078D-92C264BD0648}"/>
              </a:ext>
            </a:extLst>
          </p:cNvPr>
          <p:cNvSpPr>
            <a:spLocks noGrp="1"/>
          </p:cNvSpPr>
          <p:nvPr>
            <p:ph idx="1"/>
          </p:nvPr>
        </p:nvSpPr>
        <p:spPr>
          <a:xfrm>
            <a:off x="748553" y="1580405"/>
            <a:ext cx="6444916" cy="4351338"/>
          </a:xfrm>
        </p:spPr>
        <p:txBody>
          <a:bodyPr>
            <a:noAutofit/>
          </a:bodyPr>
          <a:lstStyle/>
          <a:p>
            <a:pPr marL="0" marR="0">
              <a:lnSpc>
                <a:spcPct val="107000"/>
              </a:lnSpc>
              <a:spcBef>
                <a:spcPts val="0"/>
              </a:spcBef>
              <a:spcAft>
                <a:spcPts val="800"/>
              </a:spcAft>
            </a:pP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Cũng</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giống</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như</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thuật</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toán</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DLS,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chỉ</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khác</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là</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độ</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sâu</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giới</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hạn</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sẽ</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được</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tăng</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dần</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nếu</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không</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tìm</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ra</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điểm</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 </a:t>
            </a:r>
            <a:r>
              <a:rPr lang="en-US" sz="1400" kern="100" dirty="0" err="1">
                <a:solidFill>
                  <a:schemeClr val="accent5">
                    <a:lumMod val="75000"/>
                  </a:schemeClr>
                </a:solidFill>
                <a:effectLst/>
                <a:latin typeface="Arial (Body)"/>
                <a:ea typeface="Calibri" panose="020F0502020204030204" pitchFamily="34" charset="0"/>
                <a:cs typeface="Times New Roman" panose="02020603050405020304" pitchFamily="18" charset="0"/>
              </a:rPr>
              <a:t>đích</a:t>
            </a:r>
            <a:r>
              <a:rPr lang="en-US" sz="1400" kern="100" dirty="0">
                <a:solidFill>
                  <a:schemeClr val="accent5">
                    <a:lumMod val="75000"/>
                  </a:schemeClr>
                </a:solidFill>
                <a:effectLst/>
                <a:latin typeface="Arial (Body)"/>
                <a:ea typeface="Calibri" panose="020F0502020204030204" pitchFamily="34" charset="0"/>
                <a:cs typeface="Times New Roman" panose="02020603050405020304" pitchFamily="18" charset="0"/>
              </a:rPr>
              <a:t>.</a:t>
            </a:r>
          </a:p>
          <a:p>
            <a:r>
              <a:rPr lang="en-US" sz="1400" b="0" i="0" u="sng" dirty="0" err="1">
                <a:solidFill>
                  <a:schemeClr val="accent5">
                    <a:lumMod val="75000"/>
                  </a:schemeClr>
                </a:solidFill>
                <a:effectLst/>
                <a:latin typeface="Arial (Body)"/>
                <a:cs typeface="Arial" panose="020B0604020202020204" pitchFamily="34" charset="0"/>
              </a:rPr>
              <a:t>Cách</a:t>
            </a:r>
            <a:r>
              <a:rPr lang="en-US" sz="1400" b="0" i="0" u="sng" dirty="0">
                <a:solidFill>
                  <a:schemeClr val="accent5">
                    <a:lumMod val="75000"/>
                  </a:schemeClr>
                </a:solidFill>
                <a:effectLst/>
                <a:latin typeface="Arial (Body)"/>
                <a:cs typeface="Arial" panose="020B0604020202020204" pitchFamily="34" charset="0"/>
              </a:rPr>
              <a:t> </a:t>
            </a:r>
            <a:r>
              <a:rPr lang="en-US" sz="1400" b="0" i="0" u="sng" dirty="0" err="1">
                <a:solidFill>
                  <a:schemeClr val="accent5">
                    <a:lumMod val="75000"/>
                  </a:schemeClr>
                </a:solidFill>
                <a:effectLst/>
                <a:latin typeface="Arial (Body)"/>
                <a:cs typeface="Arial" panose="020B0604020202020204" pitchFamily="34" charset="0"/>
              </a:rPr>
              <a:t>thức</a:t>
            </a:r>
            <a:r>
              <a:rPr lang="en-US" sz="1400" b="0" i="0" u="sng" dirty="0">
                <a:solidFill>
                  <a:schemeClr val="accent5">
                    <a:lumMod val="75000"/>
                  </a:schemeClr>
                </a:solidFill>
                <a:effectLst/>
                <a:latin typeface="Arial (Body)"/>
                <a:cs typeface="Arial" panose="020B0604020202020204" pitchFamily="34" charset="0"/>
              </a:rPr>
              <a:t> </a:t>
            </a:r>
            <a:r>
              <a:rPr lang="en-US" sz="1400" b="0" i="0" u="sng" dirty="0" err="1">
                <a:solidFill>
                  <a:schemeClr val="accent5">
                    <a:lumMod val="75000"/>
                  </a:schemeClr>
                </a:solidFill>
                <a:effectLst/>
                <a:latin typeface="Arial (Body)"/>
                <a:cs typeface="Arial" panose="020B0604020202020204" pitchFamily="34" charset="0"/>
              </a:rPr>
              <a:t>hoạt</a:t>
            </a:r>
            <a:r>
              <a:rPr lang="en-US" sz="1400" b="0" i="0" u="sng" dirty="0">
                <a:solidFill>
                  <a:schemeClr val="accent5">
                    <a:lumMod val="75000"/>
                  </a:schemeClr>
                </a:solidFill>
                <a:effectLst/>
                <a:latin typeface="Arial (Body)"/>
                <a:cs typeface="Arial" panose="020B0604020202020204" pitchFamily="34" charset="0"/>
              </a:rPr>
              <a:t> </a:t>
            </a:r>
            <a:r>
              <a:rPr lang="en-US" sz="1400" b="0" i="0" u="sng" dirty="0" err="1">
                <a:solidFill>
                  <a:schemeClr val="accent5">
                    <a:lumMod val="75000"/>
                  </a:schemeClr>
                </a:solidFill>
                <a:effectLst/>
                <a:latin typeface="Arial (Body)"/>
                <a:cs typeface="Arial" panose="020B0604020202020204" pitchFamily="34" charset="0"/>
              </a:rPr>
              <a:t>động</a:t>
            </a:r>
            <a:r>
              <a:rPr lang="en-US" sz="1400" b="0" i="0" u="sng" dirty="0">
                <a:solidFill>
                  <a:schemeClr val="accent5">
                    <a:lumMod val="75000"/>
                  </a:schemeClr>
                </a:solidFill>
                <a:effectLst/>
                <a:latin typeface="Arial (Body)"/>
                <a:cs typeface="Arial" panose="020B0604020202020204" pitchFamily="34" charset="0"/>
              </a:rPr>
              <a:t> </a:t>
            </a:r>
            <a:r>
              <a:rPr lang="en-US" sz="1400" b="0" i="0" u="sng" dirty="0" err="1">
                <a:solidFill>
                  <a:schemeClr val="accent5">
                    <a:lumMod val="75000"/>
                  </a:schemeClr>
                </a:solidFill>
                <a:effectLst/>
                <a:latin typeface="Arial (Body)"/>
                <a:cs typeface="Arial" panose="020B0604020202020204" pitchFamily="34" charset="0"/>
              </a:rPr>
              <a:t>của</a:t>
            </a:r>
            <a:r>
              <a:rPr lang="en-US" sz="1400" b="0" i="0" u="sng" dirty="0">
                <a:solidFill>
                  <a:schemeClr val="accent5">
                    <a:lumMod val="75000"/>
                  </a:schemeClr>
                </a:solidFill>
                <a:effectLst/>
                <a:latin typeface="Arial (Body)"/>
                <a:cs typeface="Arial" panose="020B0604020202020204" pitchFamily="34" charset="0"/>
              </a:rPr>
              <a:t> IDS</a:t>
            </a:r>
          </a:p>
          <a:p>
            <a:pPr lvl="1">
              <a:buFont typeface="Wingdings" panose="05000000000000000000" pitchFamily="2" charset="2"/>
              <a:buChar char="§"/>
            </a:pPr>
            <a:r>
              <a:rPr lang="en-US" sz="1400" b="0" i="0" dirty="0">
                <a:solidFill>
                  <a:schemeClr val="accent5">
                    <a:lumMod val="75000"/>
                  </a:schemeClr>
                </a:solidFill>
                <a:effectLst/>
                <a:latin typeface="Arial (Body)"/>
                <a:cs typeface="Arial" panose="020B0604020202020204" pitchFamily="34" charset="0"/>
              </a:rPr>
              <a:t>IDS </a:t>
            </a:r>
            <a:r>
              <a:rPr lang="en-US" sz="1400" b="0" i="0" dirty="0" err="1">
                <a:solidFill>
                  <a:schemeClr val="accent5">
                    <a:lumMod val="75000"/>
                  </a:schemeClr>
                </a:solidFill>
                <a:effectLst/>
                <a:latin typeface="Arial (Body)"/>
                <a:cs typeface="Arial" panose="020B0604020202020204" pitchFamily="34" charset="0"/>
              </a:rPr>
              <a:t>bắt</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đầu</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tìm</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kiếm</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với</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độ</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sâu</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tối</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đa</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là</a:t>
            </a:r>
            <a:r>
              <a:rPr lang="en-US" sz="1400" b="0" i="0" dirty="0">
                <a:solidFill>
                  <a:schemeClr val="accent5">
                    <a:lumMod val="75000"/>
                  </a:schemeClr>
                </a:solidFill>
                <a:effectLst/>
                <a:latin typeface="Arial (Body)"/>
                <a:cs typeface="Arial" panose="020B0604020202020204" pitchFamily="34" charset="0"/>
              </a:rPr>
              <a:t> 0.</a:t>
            </a:r>
          </a:p>
          <a:p>
            <a:pPr lvl="1">
              <a:buFont typeface="Wingdings" panose="05000000000000000000" pitchFamily="2" charset="2"/>
              <a:buChar char="§"/>
            </a:pPr>
            <a:r>
              <a:rPr lang="en-US" sz="1400" b="0" i="0" dirty="0" err="1">
                <a:solidFill>
                  <a:schemeClr val="accent5">
                    <a:lumMod val="75000"/>
                  </a:schemeClr>
                </a:solidFill>
                <a:effectLst/>
                <a:latin typeface="Arial (Body)"/>
                <a:cs typeface="Arial" panose="020B0604020202020204" pitchFamily="34" charset="0"/>
              </a:rPr>
              <a:t>Nếu</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không</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tìm</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thấy</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giải</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pháp</a:t>
            </a:r>
            <a:r>
              <a:rPr lang="en-US" sz="1400" b="0" i="0" dirty="0">
                <a:solidFill>
                  <a:schemeClr val="accent5">
                    <a:lumMod val="75000"/>
                  </a:schemeClr>
                </a:solidFill>
                <a:effectLst/>
                <a:latin typeface="Arial (Body)"/>
                <a:cs typeface="Arial" panose="020B0604020202020204" pitchFamily="34" charset="0"/>
              </a:rPr>
              <a:t>, IDS </a:t>
            </a:r>
            <a:r>
              <a:rPr lang="en-US" sz="1400" b="0" i="0" dirty="0" err="1">
                <a:solidFill>
                  <a:schemeClr val="accent5">
                    <a:lumMod val="75000"/>
                  </a:schemeClr>
                </a:solidFill>
                <a:effectLst/>
                <a:latin typeface="Arial (Body)"/>
                <a:cs typeface="Arial" panose="020B0604020202020204" pitchFamily="34" charset="0"/>
              </a:rPr>
              <a:t>tăng</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độ</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sâu</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tối</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đa</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lên</a:t>
            </a:r>
            <a:r>
              <a:rPr lang="en-US" sz="1400" b="0" i="0" dirty="0">
                <a:solidFill>
                  <a:schemeClr val="accent5">
                    <a:lumMod val="75000"/>
                  </a:schemeClr>
                </a:solidFill>
                <a:effectLst/>
                <a:latin typeface="Arial (Body)"/>
                <a:cs typeface="Arial" panose="020B0604020202020204" pitchFamily="34" charset="0"/>
              </a:rPr>
              <a:t> 1 </a:t>
            </a:r>
            <a:r>
              <a:rPr lang="en-US" sz="1400" b="0" i="0" dirty="0" err="1">
                <a:solidFill>
                  <a:schemeClr val="accent5">
                    <a:lumMod val="75000"/>
                  </a:schemeClr>
                </a:solidFill>
                <a:effectLst/>
                <a:latin typeface="Arial (Body)"/>
                <a:cs typeface="Arial" panose="020B0604020202020204" pitchFamily="34" charset="0"/>
              </a:rPr>
              <a:t>và</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tiếp</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tục</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tìm</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kiếm</a:t>
            </a:r>
            <a:r>
              <a:rPr lang="en-US" sz="1400" b="0" i="0" dirty="0">
                <a:solidFill>
                  <a:schemeClr val="accent5">
                    <a:lumMod val="75000"/>
                  </a:schemeClr>
                </a:solidFill>
                <a:effectLst/>
                <a:latin typeface="Arial (Body)"/>
                <a:cs typeface="Arial" panose="020B0604020202020204" pitchFamily="34" charset="0"/>
              </a:rPr>
              <a:t>.</a:t>
            </a:r>
          </a:p>
          <a:p>
            <a:pPr lvl="1">
              <a:buFont typeface="Wingdings" panose="05000000000000000000" pitchFamily="2" charset="2"/>
              <a:buChar char="§"/>
            </a:pPr>
            <a:r>
              <a:rPr lang="en-US" sz="1400" b="0" i="0" dirty="0" err="1">
                <a:solidFill>
                  <a:schemeClr val="accent5">
                    <a:lumMod val="75000"/>
                  </a:schemeClr>
                </a:solidFill>
                <a:effectLst/>
                <a:latin typeface="Arial (Body)"/>
                <a:cs typeface="Arial" panose="020B0604020202020204" pitchFamily="34" charset="0"/>
              </a:rPr>
              <a:t>Tiếp</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tục</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tăng</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độ</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sâu</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tối</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đa</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và</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tìm</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kiếm</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cho</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đến</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khi</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tìm</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thấy</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giải</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pháp</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hoặc</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hết</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độ</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sâu</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cho</a:t>
            </a:r>
            <a:r>
              <a:rPr lang="en-US" sz="1400" b="0" i="0" dirty="0">
                <a:solidFill>
                  <a:schemeClr val="accent5">
                    <a:lumMod val="75000"/>
                  </a:schemeClr>
                </a:solidFill>
                <a:effectLst/>
                <a:latin typeface="Arial (Body)"/>
                <a:cs typeface="Arial" panose="020B0604020202020204" pitchFamily="34" charset="0"/>
              </a:rPr>
              <a:t> </a:t>
            </a:r>
            <a:r>
              <a:rPr lang="en-US" sz="1400" b="0" i="0" dirty="0" err="1">
                <a:solidFill>
                  <a:schemeClr val="accent5">
                    <a:lumMod val="75000"/>
                  </a:schemeClr>
                </a:solidFill>
                <a:effectLst/>
                <a:latin typeface="Arial (Body)"/>
                <a:cs typeface="Arial" panose="020B0604020202020204" pitchFamily="34" charset="0"/>
              </a:rPr>
              <a:t>phép</a:t>
            </a:r>
            <a:r>
              <a:rPr lang="en-US" sz="1400" b="0" i="0" dirty="0">
                <a:solidFill>
                  <a:schemeClr val="accent5">
                    <a:lumMod val="75000"/>
                  </a:schemeClr>
                </a:solidFill>
                <a:effectLst/>
                <a:latin typeface="Arial (Body)"/>
                <a:cs typeface="Arial" panose="020B0604020202020204" pitchFamily="34" charset="0"/>
              </a:rPr>
              <a:t>.</a:t>
            </a:r>
          </a:p>
          <a:p>
            <a:pPr>
              <a:lnSpc>
                <a:spcPct val="150000"/>
              </a:lnSpc>
            </a:pPr>
            <a:endParaRPr lang="en-US" sz="1400" b="1" dirty="0">
              <a:solidFill>
                <a:schemeClr val="accent5">
                  <a:lumMod val="75000"/>
                </a:schemeClr>
              </a:solidFill>
              <a:latin typeface="Arial (Body)"/>
            </a:endParaRPr>
          </a:p>
        </p:txBody>
      </p:sp>
      <p:pic>
        <p:nvPicPr>
          <p:cNvPr id="2050" name="Picture 2" descr="Iterative Deepening Search">
            <a:extLst>
              <a:ext uri="{FF2B5EF4-FFF2-40B4-BE49-F238E27FC236}">
                <a16:creationId xmlns:a16="http://schemas.microsoft.com/office/drawing/2014/main" id="{73B9E88E-0A39-A721-EE0A-9A39E50305F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414" r="11201" b="4328"/>
          <a:stretch/>
        </p:blipFill>
        <p:spPr bwMode="auto">
          <a:xfrm>
            <a:off x="7283117" y="1825626"/>
            <a:ext cx="4701272" cy="34187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8698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77B23B-E029-1793-00AC-08D36191ADBC}"/>
              </a:ext>
            </a:extLst>
          </p:cNvPr>
          <p:cNvSpPr>
            <a:spLocks noGrp="1"/>
          </p:cNvSpPr>
          <p:nvPr>
            <p:ph idx="1"/>
          </p:nvPr>
        </p:nvSpPr>
        <p:spPr>
          <a:xfrm>
            <a:off x="838200" y="1021976"/>
            <a:ext cx="10515600" cy="5764587"/>
          </a:xfrm>
        </p:spPr>
        <p:txBody>
          <a:bodyPr>
            <a:normAutofit/>
          </a:bodyPr>
          <a:lstStyle/>
          <a:p>
            <a:pPr marL="0" marR="0" indent="0">
              <a:lnSpc>
                <a:spcPct val="107000"/>
              </a:lnSpc>
              <a:spcBef>
                <a:spcPts val="0"/>
              </a:spcBef>
              <a:spcAft>
                <a:spcPts val="800"/>
              </a:spcAft>
              <a:buNone/>
            </a:pP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Ưu</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điểm</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a:lnSpc>
                <a:spcPct val="107000"/>
              </a:lnSpc>
              <a:spcBef>
                <a:spcPts val="0"/>
              </a:spcBef>
            </a:pP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Tiết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kiệm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bộ</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nhớ</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do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không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cần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lưu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trữ</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toàn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bộ</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cây</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kiếm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mà</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chỉ</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lưu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trữ</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các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nút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trên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đường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từ</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gốc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đến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nút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hiện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tại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a:lnSpc>
                <a:spcPct val="107000"/>
              </a:lnSpc>
              <a:spcBef>
                <a:spcPts val="0"/>
              </a:spcBef>
              <a:spcAft>
                <a:spcPts val="800"/>
              </a:spcAft>
            </a:pP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kiếm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hiệu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quả</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IDS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thể</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kiếm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hiệu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quả</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BFS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trong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một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số</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trường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hợp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do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giới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độ</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sâu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giúp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loại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bỏ</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các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nút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không</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cần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thiết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marL="0" marR="0" indent="0">
              <a:lnSpc>
                <a:spcPct val="107000"/>
              </a:lnSpc>
              <a:spcBef>
                <a:spcPts val="0"/>
              </a:spcBef>
              <a:spcAft>
                <a:spcPts val="800"/>
              </a:spcAft>
              <a:buNone/>
            </a:pP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Nhược</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b="1" u="sng"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điểm</a:t>
            </a:r>
            <a:r>
              <a:rPr lang="en-US" b="1" u="sng"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pPr>
              <a:lnSpc>
                <a:spcPct val="107000"/>
              </a:lnSpc>
              <a:spcBef>
                <a:spcPts val="0"/>
              </a:spcBef>
            </a:pP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Thời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gian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kiếm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thể</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lâu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IDS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phải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lặp</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lại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quá</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trình</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kiếm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nhiều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lần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với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các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giới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độ</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sâu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khác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nhau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Do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đó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thời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gian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kiếm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có</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thể</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lâu</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hơn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so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với</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các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thuật</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toán</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tìm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kiếm</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 </a:t>
            </a:r>
            <a:r>
              <a:rPr lang="en-US" sz="2000" kern="100" dirty="0" err="1">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khác</a:t>
            </a:r>
            <a:r>
              <a:rPr lang="en-US" sz="2000" kern="100" dirty="0">
                <a:solidFill>
                  <a:schemeClr val="accent5">
                    <a:lumMod val="75000"/>
                  </a:schemeClr>
                </a:solidFill>
                <a:effectLst/>
                <a:latin typeface="Arial" panose="020B0604020202020204" pitchFamily="34" charset="0"/>
                <a:ea typeface="Calibri" panose="020F0502020204030204" pitchFamily="34" charset="0"/>
                <a:cs typeface="Arial" panose="020B0604020202020204" pitchFamily="34" charset="0"/>
              </a:rPr>
              <a:t>.</a:t>
            </a:r>
          </a:p>
          <a:p>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23842247"/>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0A519-6739-6DCA-4367-6D226262D04B}"/>
              </a:ext>
            </a:extLst>
          </p:cNvPr>
          <p:cNvSpPr>
            <a:spLocks noGrp="1"/>
          </p:cNvSpPr>
          <p:nvPr>
            <p:ph type="title"/>
          </p:nvPr>
        </p:nvSpPr>
        <p:spPr/>
        <p:txBody>
          <a:bodyPr/>
          <a:lstStyle/>
          <a:p>
            <a:pPr algn="ctr"/>
            <a:r>
              <a:rPr lang="en-US" b="1" dirty="0">
                <a:solidFill>
                  <a:srgbClr val="0070C0"/>
                </a:solidFill>
                <a:latin typeface="Arial" panose="020B0604020202020204" pitchFamily="34" charset="0"/>
                <a:cs typeface="Arial" panose="020B0604020202020204" pitchFamily="34" charset="0"/>
              </a:rPr>
              <a:t>CÀI ĐẶT THUẬT TOÁN IDS</a:t>
            </a:r>
            <a:endParaRPr lang="en-US" dirty="0"/>
          </a:p>
        </p:txBody>
      </p:sp>
      <p:pic>
        <p:nvPicPr>
          <p:cNvPr id="4" name="Picture 3">
            <a:extLst>
              <a:ext uri="{FF2B5EF4-FFF2-40B4-BE49-F238E27FC236}">
                <a16:creationId xmlns:a16="http://schemas.microsoft.com/office/drawing/2014/main" id="{8A39C84A-0257-6960-6AA7-D3C1379AE7D3}"/>
              </a:ext>
            </a:extLst>
          </p:cNvPr>
          <p:cNvPicPr>
            <a:picLocks noChangeAspect="1"/>
          </p:cNvPicPr>
          <p:nvPr/>
        </p:nvPicPr>
        <p:blipFill>
          <a:blip r:embed="rId2"/>
          <a:stretch>
            <a:fillRect/>
          </a:stretch>
        </p:blipFill>
        <p:spPr>
          <a:xfrm>
            <a:off x="740390" y="1690688"/>
            <a:ext cx="10711219" cy="3392300"/>
          </a:xfrm>
          <a:prstGeom prst="rect">
            <a:avLst/>
          </a:prstGeom>
        </p:spPr>
      </p:pic>
    </p:spTree>
    <p:extLst>
      <p:ext uri="{BB962C8B-B14F-4D97-AF65-F5344CB8AC3E}">
        <p14:creationId xmlns:p14="http://schemas.microsoft.com/office/powerpoint/2010/main" val="251079675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9A68E-5FDF-9FCB-AEDD-007C86AFF604}"/>
              </a:ext>
            </a:extLst>
          </p:cNvPr>
          <p:cNvSpPr>
            <a:spLocks noGrp="1"/>
          </p:cNvSpPr>
          <p:nvPr>
            <p:ph type="ctrTitle"/>
          </p:nvPr>
        </p:nvSpPr>
        <p:spPr>
          <a:xfrm>
            <a:off x="1524000" y="1951038"/>
            <a:ext cx="9144000" cy="2387600"/>
          </a:xfrm>
        </p:spPr>
        <p:txBody>
          <a:bodyPr>
            <a:noAutofit/>
          </a:bodyPr>
          <a:lstStyle/>
          <a:p>
            <a:pPr>
              <a:lnSpc>
                <a:spcPct val="100000"/>
              </a:lnSpc>
            </a:pPr>
            <a:r>
              <a:rPr lang="en-US" sz="6600" b="1" i="0" dirty="0">
                <a:solidFill>
                  <a:schemeClr val="accent5">
                    <a:lumMod val="75000"/>
                  </a:schemeClr>
                </a:solidFill>
                <a:effectLst/>
                <a:latin typeface="Arial" panose="020B0604020202020204" pitchFamily="34" charset="0"/>
                <a:cs typeface="Arial" panose="020B0604020202020204" pitchFamily="34" charset="0"/>
              </a:rPr>
              <a:t>CÁC THUẬT TOÁN TÌM KIẾM MÙ</a:t>
            </a:r>
            <a:endParaRPr lang="en-US" sz="6600" b="1" dirty="0">
              <a:solidFill>
                <a:schemeClr val="accent5">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3041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B3A35-9D48-DEED-BCE2-0794CDC09A6D}"/>
              </a:ext>
            </a:extLst>
          </p:cNvPr>
          <p:cNvSpPr>
            <a:spLocks noGrp="1"/>
          </p:cNvSpPr>
          <p:nvPr>
            <p:ph type="title"/>
          </p:nvPr>
        </p:nvSpPr>
        <p:spPr/>
        <p:txBody>
          <a:bodyPr>
            <a:normAutofit/>
          </a:bodyPr>
          <a:lstStyle/>
          <a:p>
            <a:r>
              <a:rPr lang="en-US" b="1" dirty="0">
                <a:solidFill>
                  <a:schemeClr val="accent5">
                    <a:lumMod val="75000"/>
                  </a:schemeClr>
                </a:solidFill>
                <a:latin typeface="Arial" panose="020B0604020202020204" pitchFamily="34" charset="0"/>
                <a:cs typeface="Arial" panose="020B0604020202020204" pitchFamily="34" charset="0"/>
              </a:rPr>
              <a:t>1.BFS (Breadth-First Search)</a:t>
            </a:r>
          </a:p>
        </p:txBody>
      </p:sp>
      <p:sp>
        <p:nvSpPr>
          <p:cNvPr id="3" name="Content Placeholder 2">
            <a:extLst>
              <a:ext uri="{FF2B5EF4-FFF2-40B4-BE49-F238E27FC236}">
                <a16:creationId xmlns:a16="http://schemas.microsoft.com/office/drawing/2014/main" id="{FFDF1BC7-5B1C-424E-96A7-CFEBD5C135D9}"/>
              </a:ext>
            </a:extLst>
          </p:cNvPr>
          <p:cNvSpPr>
            <a:spLocks noGrp="1"/>
          </p:cNvSpPr>
          <p:nvPr>
            <p:ph idx="1"/>
          </p:nvPr>
        </p:nvSpPr>
        <p:spPr>
          <a:xfrm>
            <a:off x="838200" y="1825625"/>
            <a:ext cx="5741894" cy="4351338"/>
          </a:xfrm>
        </p:spPr>
        <p:txBody>
          <a:bodyPr>
            <a:normAutofit fontScale="85000" lnSpcReduction="10000"/>
          </a:bodyPr>
          <a:lstStyle/>
          <a:p>
            <a:pPr>
              <a:lnSpc>
                <a:spcPct val="150000"/>
              </a:lnSpc>
            </a:pPr>
            <a:r>
              <a:rPr lang="en-US" sz="1600" b="0" i="0" dirty="0">
                <a:solidFill>
                  <a:schemeClr val="accent5">
                    <a:lumMod val="75000"/>
                  </a:schemeClr>
                </a:solidFill>
                <a:effectLst/>
                <a:latin typeface="Arial" panose="020B0604020202020204" pitchFamily="34" charset="0"/>
                <a:cs typeface="Arial" panose="020B0604020202020204" pitchFamily="34" charset="0"/>
              </a:rPr>
              <a:t>BFS </a:t>
            </a:r>
            <a:r>
              <a:rPr lang="en-US" sz="1600" b="0" i="0" dirty="0" err="1">
                <a:solidFill>
                  <a:schemeClr val="accent5">
                    <a:lumMod val="75000"/>
                  </a:schemeClr>
                </a:solidFill>
                <a:effectLst/>
                <a:latin typeface="Arial" panose="020B0604020202020204" pitchFamily="34" charset="0"/>
                <a:cs typeface="Arial" panose="020B0604020202020204" pitchFamily="34" charset="0"/>
              </a:rPr>
              <a:t>tìm</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kiếm</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một</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đồ</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thị</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bằng</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cách</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duyệt</a:t>
            </a:r>
            <a:r>
              <a:rPr lang="en-US" sz="1600" b="0" i="0" dirty="0">
                <a:solidFill>
                  <a:schemeClr val="accent5">
                    <a:lumMod val="75000"/>
                  </a:schemeClr>
                </a:solidFill>
                <a:effectLst/>
                <a:latin typeface="Arial" panose="020B0604020202020204" pitchFamily="34" charset="0"/>
                <a:cs typeface="Arial" panose="020B0604020202020204" pitchFamily="34" charset="0"/>
              </a:rPr>
              <a:t> qua </a:t>
            </a:r>
            <a:r>
              <a:rPr lang="en-US" sz="1600" b="0" i="0" dirty="0" err="1">
                <a:solidFill>
                  <a:schemeClr val="accent5">
                    <a:lumMod val="75000"/>
                  </a:schemeClr>
                </a:solidFill>
                <a:effectLst/>
                <a:latin typeface="Arial" panose="020B0604020202020204" pitchFamily="34" charset="0"/>
                <a:cs typeface="Arial" panose="020B0604020202020204" pitchFamily="34" charset="0"/>
              </a:rPr>
              <a:t>các</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đỉnh</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theo</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chiều</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rộng</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từ</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đỉnh</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bắt</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đầu</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đỉnh</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nguồn</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và</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truy</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cập</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tất</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cả</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các</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đỉnh</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trong</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đồ</a:t>
            </a:r>
            <a:r>
              <a:rPr lang="en-US" sz="1600" b="0" i="0" dirty="0">
                <a:solidFill>
                  <a:schemeClr val="accent5">
                    <a:lumMod val="75000"/>
                  </a:schemeClr>
                </a:solidFill>
                <a:effectLst/>
                <a:latin typeface="Arial" panose="020B0604020202020204" pitchFamily="34" charset="0"/>
                <a:cs typeface="Arial" panose="020B0604020202020204" pitchFamily="34" charset="0"/>
              </a:rPr>
              <a:t> </a:t>
            </a:r>
            <a:r>
              <a:rPr lang="en-US" sz="1600" b="0" i="0" dirty="0" err="1">
                <a:solidFill>
                  <a:schemeClr val="accent5">
                    <a:lumMod val="75000"/>
                  </a:schemeClr>
                </a:solidFill>
                <a:effectLst/>
                <a:latin typeface="Arial" panose="020B0604020202020204" pitchFamily="34" charset="0"/>
                <a:cs typeface="Arial" panose="020B0604020202020204" pitchFamily="34" charset="0"/>
              </a:rPr>
              <a:t>thị</a:t>
            </a:r>
            <a:r>
              <a:rPr lang="en-US" sz="1600" b="0" i="0" dirty="0">
                <a:solidFill>
                  <a:schemeClr val="accent5">
                    <a:lumMod val="75000"/>
                  </a:schemeClr>
                </a:solidFill>
                <a:effectLst/>
                <a:latin typeface="Arial" panose="020B0604020202020204" pitchFamily="34" charset="0"/>
                <a:cs typeface="Arial" panose="020B0604020202020204" pitchFamily="34" charset="0"/>
              </a:rPr>
              <a:t>.</a:t>
            </a:r>
          </a:p>
          <a:p>
            <a:pPr algn="l">
              <a:lnSpc>
                <a:spcPct val="150000"/>
              </a:lnSpc>
            </a:pPr>
            <a:r>
              <a:rPr lang="vi-VN" sz="1600" b="0" i="0" u="sng" dirty="0">
                <a:solidFill>
                  <a:schemeClr val="accent5">
                    <a:lumMod val="75000"/>
                  </a:schemeClr>
                </a:solidFill>
                <a:effectLst/>
                <a:latin typeface="Arial" panose="020B0604020202020204" pitchFamily="34" charset="0"/>
                <a:cs typeface="Arial" panose="020B0604020202020204" pitchFamily="34" charset="0"/>
              </a:rPr>
              <a:t>Cách hoạt động của BFS</a:t>
            </a:r>
            <a:r>
              <a:rPr lang="en-US" sz="1600" b="0" i="0" u="sng" dirty="0">
                <a:solidFill>
                  <a:schemeClr val="accent5">
                    <a:lumMod val="75000"/>
                  </a:schemeClr>
                </a:solidFill>
                <a:effectLst/>
                <a:latin typeface="Arial" panose="020B0604020202020204" pitchFamily="34" charset="0"/>
                <a:cs typeface="Arial" panose="020B0604020202020204" pitchFamily="34" charset="0"/>
              </a:rPr>
              <a:t>:</a:t>
            </a:r>
            <a:endParaRPr lang="vi-VN" sz="1600" b="0" i="0" u="sng" dirty="0">
              <a:solidFill>
                <a:schemeClr val="accent5">
                  <a:lumMod val="75000"/>
                </a:schemeClr>
              </a:solidFill>
              <a:effectLst/>
              <a:latin typeface="Arial" panose="020B0604020202020204" pitchFamily="34" charset="0"/>
              <a:cs typeface="Arial" panose="020B0604020202020204" pitchFamily="34" charset="0"/>
            </a:endParaRPr>
          </a:p>
          <a:p>
            <a:pPr lvl="1">
              <a:lnSpc>
                <a:spcPct val="150000"/>
              </a:lnSpc>
              <a:buFont typeface="Wingdings" panose="05000000000000000000" pitchFamily="2" charset="2"/>
              <a:buChar char="§"/>
            </a:pPr>
            <a:r>
              <a:rPr lang="vi-VN" sz="1600" b="0" i="0" dirty="0">
                <a:solidFill>
                  <a:schemeClr val="accent5">
                    <a:lumMod val="75000"/>
                  </a:schemeClr>
                </a:solidFill>
                <a:effectLst/>
                <a:latin typeface="Arial" panose="020B0604020202020204" pitchFamily="34" charset="0"/>
                <a:cs typeface="Arial" panose="020B0604020202020204" pitchFamily="34" charset="0"/>
              </a:rPr>
              <a:t>Thuật toán BFS bắt đầu từ một đỉnh bất kỳ của đồ thị.</a:t>
            </a:r>
          </a:p>
          <a:p>
            <a:pPr lvl="1">
              <a:lnSpc>
                <a:spcPct val="150000"/>
              </a:lnSpc>
              <a:buFont typeface="Wingdings" panose="05000000000000000000" pitchFamily="2" charset="2"/>
              <a:buChar char="§"/>
            </a:pPr>
            <a:r>
              <a:rPr lang="vi-VN" sz="1600" b="0" i="0" dirty="0">
                <a:solidFill>
                  <a:schemeClr val="accent5">
                    <a:lumMod val="75000"/>
                  </a:schemeClr>
                </a:solidFill>
                <a:effectLst/>
                <a:latin typeface="Arial" panose="020B0604020202020204" pitchFamily="34" charset="0"/>
                <a:cs typeface="Arial" panose="020B0604020202020204" pitchFamily="34" charset="0"/>
              </a:rPr>
              <a:t>Đỉnh bắt đầu được đánh dấu và đưa vào hàng đợi (</a:t>
            </a:r>
            <a:r>
              <a:rPr lang="vi-VN" sz="1600" b="0" i="0" dirty="0" err="1">
                <a:solidFill>
                  <a:schemeClr val="accent5">
                    <a:lumMod val="75000"/>
                  </a:schemeClr>
                </a:solidFill>
                <a:effectLst/>
                <a:latin typeface="Arial" panose="020B0604020202020204" pitchFamily="34" charset="0"/>
                <a:cs typeface="Arial" panose="020B0604020202020204" pitchFamily="34" charset="0"/>
              </a:rPr>
              <a:t>queue</a:t>
            </a:r>
            <a:r>
              <a:rPr lang="vi-VN" sz="1600" b="0" i="0" dirty="0">
                <a:solidFill>
                  <a:schemeClr val="accent5">
                    <a:lumMod val="75000"/>
                  </a:schemeClr>
                </a:solidFill>
                <a:effectLst/>
                <a:latin typeface="Arial" panose="020B0604020202020204" pitchFamily="34" charset="0"/>
                <a:cs typeface="Arial" panose="020B0604020202020204" pitchFamily="34" charset="0"/>
              </a:rPr>
              <a:t>).</a:t>
            </a:r>
          </a:p>
          <a:p>
            <a:pPr lvl="1">
              <a:lnSpc>
                <a:spcPct val="150000"/>
              </a:lnSpc>
              <a:buFont typeface="Wingdings" panose="05000000000000000000" pitchFamily="2" charset="2"/>
              <a:buChar char="§"/>
            </a:pPr>
            <a:r>
              <a:rPr lang="vi-VN" sz="1600" b="0" i="0" dirty="0">
                <a:solidFill>
                  <a:schemeClr val="accent5">
                    <a:lumMod val="75000"/>
                  </a:schemeClr>
                </a:solidFill>
                <a:effectLst/>
                <a:latin typeface="Arial" panose="020B0604020202020204" pitchFamily="34" charset="0"/>
                <a:cs typeface="Arial" panose="020B0604020202020204" pitchFamily="34" charset="0"/>
              </a:rPr>
              <a:t>Lấy ra đỉnh đầu tiên trong hàng đợi, tìm tất cả các đỉnh kề với đỉnh đó mà chưa được đánh dấu và đưa chúng vào hàng đợi.</a:t>
            </a:r>
          </a:p>
          <a:p>
            <a:pPr lvl="1">
              <a:lnSpc>
                <a:spcPct val="150000"/>
              </a:lnSpc>
              <a:buFont typeface="Wingdings" panose="05000000000000000000" pitchFamily="2" charset="2"/>
              <a:buChar char="§"/>
            </a:pPr>
            <a:r>
              <a:rPr lang="vi-VN" sz="1600" b="0" i="0" dirty="0">
                <a:solidFill>
                  <a:schemeClr val="accent5">
                    <a:lumMod val="75000"/>
                  </a:schemeClr>
                </a:solidFill>
                <a:effectLst/>
                <a:latin typeface="Arial" panose="020B0604020202020204" pitchFamily="34" charset="0"/>
                <a:cs typeface="Arial" panose="020B0604020202020204" pitchFamily="34" charset="0"/>
              </a:rPr>
              <a:t>Đánh dấu các đỉnh kề với đỉnh đó đã được truy cập.</a:t>
            </a:r>
          </a:p>
          <a:p>
            <a:pPr lvl="1">
              <a:lnSpc>
                <a:spcPct val="150000"/>
              </a:lnSpc>
              <a:buFont typeface="Wingdings" panose="05000000000000000000" pitchFamily="2" charset="2"/>
              <a:buChar char="§"/>
            </a:pPr>
            <a:r>
              <a:rPr lang="vi-VN" sz="1600" b="0" i="0" dirty="0">
                <a:solidFill>
                  <a:schemeClr val="accent5">
                    <a:lumMod val="75000"/>
                  </a:schemeClr>
                </a:solidFill>
                <a:effectLst/>
                <a:latin typeface="Arial" panose="020B0604020202020204" pitchFamily="34" charset="0"/>
                <a:cs typeface="Arial" panose="020B0604020202020204" pitchFamily="34" charset="0"/>
              </a:rPr>
              <a:t>Lặp lại các bước trên cho đến khi không còn đỉnh nào trong hàng đợi.</a:t>
            </a:r>
          </a:p>
          <a:p>
            <a:pPr>
              <a:lnSpc>
                <a:spcPct val="150000"/>
              </a:lnSpc>
            </a:pPr>
            <a:endParaRPr lang="en-US" sz="2000" b="0" i="0" dirty="0">
              <a:solidFill>
                <a:schemeClr val="accent5">
                  <a:lumMod val="75000"/>
                </a:schemeClr>
              </a:solidFill>
              <a:effectLst/>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0433171-D871-60BD-9A9C-9B14767C46A3}"/>
              </a:ext>
            </a:extLst>
          </p:cNvPr>
          <p:cNvPicPr>
            <a:picLocks noChangeAspect="1"/>
          </p:cNvPicPr>
          <p:nvPr/>
        </p:nvPicPr>
        <p:blipFill rotWithShape="1">
          <a:blip r:embed="rId2">
            <a:extLst>
              <a:ext uri="{28A0092B-C50C-407E-A947-70E740481C1C}">
                <a14:useLocalDpi xmlns:a14="http://schemas.microsoft.com/office/drawing/2010/main" val="0"/>
              </a:ext>
            </a:extLst>
          </a:blip>
          <a:srcRect r="56618"/>
          <a:stretch/>
        </p:blipFill>
        <p:spPr>
          <a:xfrm>
            <a:off x="7291929" y="1287883"/>
            <a:ext cx="3546400" cy="4087453"/>
          </a:xfrm>
          <a:prstGeom prst="rect">
            <a:avLst/>
          </a:prstGeom>
        </p:spPr>
      </p:pic>
    </p:spTree>
    <p:extLst>
      <p:ext uri="{BB962C8B-B14F-4D97-AF65-F5344CB8AC3E}">
        <p14:creationId xmlns:p14="http://schemas.microsoft.com/office/powerpoint/2010/main" val="4100938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5047C3-8149-05AD-55A4-1963B97AB4C5}"/>
              </a:ext>
            </a:extLst>
          </p:cNvPr>
          <p:cNvSpPr>
            <a:spLocks noGrp="1"/>
          </p:cNvSpPr>
          <p:nvPr>
            <p:ph idx="1"/>
          </p:nvPr>
        </p:nvSpPr>
        <p:spPr>
          <a:xfrm>
            <a:off x="838200" y="1138518"/>
            <a:ext cx="10515600" cy="5038445"/>
          </a:xfrm>
        </p:spPr>
        <p:txBody>
          <a:bodyPr/>
          <a:lstStyle/>
          <a:p>
            <a:pPr marL="0" indent="0">
              <a:buNone/>
            </a:pPr>
            <a:r>
              <a:rPr lang="vi-VN" b="1" u="sng" dirty="0">
                <a:solidFill>
                  <a:schemeClr val="accent5">
                    <a:lumMod val="75000"/>
                  </a:schemeClr>
                </a:solidFill>
                <a:latin typeface="Arial" panose="020B0604020202020204" pitchFamily="34" charset="0"/>
                <a:cs typeface="Arial" panose="020B0604020202020204" pitchFamily="34" charset="0"/>
              </a:rPr>
              <a:t>Ưu</a:t>
            </a:r>
            <a:r>
              <a:rPr lang="en-US" b="1" u="sng" dirty="0">
                <a:solidFill>
                  <a:schemeClr val="accent5">
                    <a:lumMod val="75000"/>
                  </a:schemeClr>
                </a:solidFill>
                <a:latin typeface="Arial" panose="020B0604020202020204" pitchFamily="34" charset="0"/>
                <a:cs typeface="Arial" panose="020B0604020202020204" pitchFamily="34" charset="0"/>
              </a:rPr>
              <a:t> </a:t>
            </a:r>
            <a:r>
              <a:rPr lang="en-US" b="1" u="sng" dirty="0" err="1">
                <a:solidFill>
                  <a:schemeClr val="accent5">
                    <a:lumMod val="75000"/>
                  </a:schemeClr>
                </a:solidFill>
                <a:latin typeface="Arial" panose="020B0604020202020204" pitchFamily="34" charset="0"/>
                <a:cs typeface="Arial" panose="020B0604020202020204" pitchFamily="34" charset="0"/>
              </a:rPr>
              <a:t>điểm</a:t>
            </a:r>
            <a:r>
              <a:rPr lang="en-US" b="1" u="sng" dirty="0">
                <a:solidFill>
                  <a:schemeClr val="accent5">
                    <a:lumMod val="75000"/>
                  </a:schemeClr>
                </a:solidFill>
                <a:latin typeface="Arial" panose="020B0604020202020204" pitchFamily="34" charset="0"/>
                <a:cs typeface="Arial" panose="020B0604020202020204" pitchFamily="34" charset="0"/>
              </a:rPr>
              <a:t> </a:t>
            </a:r>
          </a:p>
          <a:p>
            <a:pPr>
              <a:lnSpc>
                <a:spcPct val="107000"/>
              </a:lnSpc>
              <a:spcBef>
                <a:spcPts val="0"/>
              </a:spcBef>
            </a:pPr>
            <a:r>
              <a:rPr lang="en-US" sz="2000" dirty="0">
                <a:solidFill>
                  <a:schemeClr val="accent5">
                    <a:lumMod val="75000"/>
                  </a:schemeClr>
                </a:solidFill>
              </a:rPr>
              <a:t>BFS (Breadth-first search) </a:t>
            </a:r>
            <a:r>
              <a:rPr lang="en-US" sz="2000" dirty="0" err="1">
                <a:solidFill>
                  <a:schemeClr val="accent5">
                    <a:lumMod val="75000"/>
                  </a:schemeClr>
                </a:solidFill>
              </a:rPr>
              <a:t>là</a:t>
            </a:r>
            <a:r>
              <a:rPr lang="en-US" sz="2000" dirty="0">
                <a:solidFill>
                  <a:schemeClr val="accent5">
                    <a:lumMod val="75000"/>
                  </a:schemeClr>
                </a:solidFill>
              </a:rPr>
              <a:t> </a:t>
            </a:r>
            <a:r>
              <a:rPr lang="en-US" sz="2000" dirty="0" err="1">
                <a:solidFill>
                  <a:schemeClr val="accent5">
                    <a:lumMod val="75000"/>
                  </a:schemeClr>
                </a:solidFill>
              </a:rPr>
              <a:t>thuật</a:t>
            </a:r>
            <a:r>
              <a:rPr lang="en-US" sz="2000" dirty="0">
                <a:solidFill>
                  <a:schemeClr val="accent5">
                    <a:lumMod val="75000"/>
                  </a:schemeClr>
                </a:solidFill>
              </a:rPr>
              <a:t> </a:t>
            </a:r>
            <a:r>
              <a:rPr lang="en-US" sz="2000" dirty="0" err="1">
                <a:solidFill>
                  <a:schemeClr val="accent5">
                    <a:lumMod val="75000"/>
                  </a:schemeClr>
                </a:solidFill>
              </a:rPr>
              <a:t>toán</a:t>
            </a:r>
            <a:r>
              <a:rPr lang="en-US" sz="2000" dirty="0">
                <a:solidFill>
                  <a:schemeClr val="accent5">
                    <a:lumMod val="75000"/>
                  </a:schemeClr>
                </a:solidFill>
              </a:rPr>
              <a:t> </a:t>
            </a:r>
            <a:r>
              <a:rPr lang="en-US" sz="2000" dirty="0" err="1">
                <a:solidFill>
                  <a:schemeClr val="accent5">
                    <a:lumMod val="75000"/>
                  </a:schemeClr>
                </a:solidFill>
              </a:rPr>
              <a:t>tìm</a:t>
            </a:r>
            <a:r>
              <a:rPr lang="en-US" sz="2000" dirty="0">
                <a:solidFill>
                  <a:schemeClr val="accent5">
                    <a:lumMod val="75000"/>
                  </a:schemeClr>
                </a:solidFill>
              </a:rPr>
              <a:t> </a:t>
            </a:r>
            <a:r>
              <a:rPr lang="en-US" sz="2000" dirty="0" err="1">
                <a:solidFill>
                  <a:schemeClr val="accent5">
                    <a:lumMod val="75000"/>
                  </a:schemeClr>
                </a:solidFill>
              </a:rPr>
              <a:t>kiếm</a:t>
            </a:r>
            <a:r>
              <a:rPr lang="en-US" sz="2000" dirty="0">
                <a:solidFill>
                  <a:schemeClr val="accent5">
                    <a:lumMod val="75000"/>
                  </a:schemeClr>
                </a:solidFill>
              </a:rPr>
              <a:t> </a:t>
            </a:r>
            <a:r>
              <a:rPr lang="en-US" sz="2000" dirty="0" err="1">
                <a:solidFill>
                  <a:schemeClr val="accent5">
                    <a:lumMod val="75000"/>
                  </a:schemeClr>
                </a:solidFill>
              </a:rPr>
              <a:t>rất</a:t>
            </a:r>
            <a:r>
              <a:rPr lang="en-US" sz="2000" dirty="0">
                <a:solidFill>
                  <a:schemeClr val="accent5">
                    <a:lumMod val="75000"/>
                  </a:schemeClr>
                </a:solidFill>
              </a:rPr>
              <a:t> </a:t>
            </a:r>
            <a:r>
              <a:rPr lang="en-US" sz="2000" dirty="0" err="1">
                <a:solidFill>
                  <a:schemeClr val="accent5">
                    <a:lumMod val="75000"/>
                  </a:schemeClr>
                </a:solidFill>
              </a:rPr>
              <a:t>đơn</a:t>
            </a:r>
            <a:r>
              <a:rPr lang="en-US" sz="2000" dirty="0">
                <a:solidFill>
                  <a:schemeClr val="accent5">
                    <a:lumMod val="75000"/>
                  </a:schemeClr>
                </a:solidFill>
              </a:rPr>
              <a:t> </a:t>
            </a:r>
            <a:r>
              <a:rPr lang="en-US" sz="2000" dirty="0" err="1">
                <a:solidFill>
                  <a:schemeClr val="accent5">
                    <a:lumMod val="75000"/>
                  </a:schemeClr>
                </a:solidFill>
              </a:rPr>
              <a:t>giản</a:t>
            </a:r>
            <a:r>
              <a:rPr lang="en-US" sz="2000" dirty="0">
                <a:solidFill>
                  <a:schemeClr val="accent5">
                    <a:lumMod val="75000"/>
                  </a:schemeClr>
                </a:solidFill>
              </a:rPr>
              <a:t> </a:t>
            </a:r>
            <a:r>
              <a:rPr lang="en-US" sz="2000" dirty="0" err="1">
                <a:solidFill>
                  <a:schemeClr val="accent5">
                    <a:lumMod val="75000"/>
                  </a:schemeClr>
                </a:solidFill>
              </a:rPr>
              <a:t>và</a:t>
            </a:r>
            <a:r>
              <a:rPr lang="en-US" sz="2000" dirty="0">
                <a:solidFill>
                  <a:schemeClr val="accent5">
                    <a:lumMod val="75000"/>
                  </a:schemeClr>
                </a:solidFill>
              </a:rPr>
              <a:t> </a:t>
            </a:r>
            <a:r>
              <a:rPr lang="en-US" sz="2000" dirty="0" err="1">
                <a:solidFill>
                  <a:schemeClr val="accent5">
                    <a:lumMod val="75000"/>
                  </a:schemeClr>
                </a:solidFill>
              </a:rPr>
              <a:t>dễ</a:t>
            </a:r>
            <a:r>
              <a:rPr lang="en-US" sz="2000" dirty="0">
                <a:solidFill>
                  <a:schemeClr val="accent5">
                    <a:lumMod val="75000"/>
                  </a:schemeClr>
                </a:solidFill>
              </a:rPr>
              <a:t> </a:t>
            </a:r>
            <a:r>
              <a:rPr lang="en-US" sz="2000" dirty="0" err="1">
                <a:solidFill>
                  <a:schemeClr val="accent5">
                    <a:lumMod val="75000"/>
                  </a:schemeClr>
                </a:solidFill>
              </a:rPr>
              <a:t>hiểu</a:t>
            </a:r>
            <a:r>
              <a:rPr lang="en-US" sz="2000" dirty="0">
                <a:solidFill>
                  <a:schemeClr val="accent5">
                    <a:lumMod val="75000"/>
                  </a:schemeClr>
                </a:solidFill>
              </a:rPr>
              <a:t>.</a:t>
            </a:r>
          </a:p>
          <a:p>
            <a:pPr>
              <a:lnSpc>
                <a:spcPct val="107000"/>
              </a:lnSpc>
              <a:spcBef>
                <a:spcPts val="0"/>
              </a:spcBef>
            </a:pPr>
            <a:r>
              <a:rPr lang="en-US" sz="2000" dirty="0">
                <a:solidFill>
                  <a:schemeClr val="accent5">
                    <a:lumMod val="75000"/>
                  </a:schemeClr>
                </a:solidFill>
              </a:rPr>
              <a:t>BFS </a:t>
            </a:r>
            <a:r>
              <a:rPr lang="en-US" sz="2000" dirty="0" err="1">
                <a:solidFill>
                  <a:schemeClr val="accent5">
                    <a:lumMod val="75000"/>
                  </a:schemeClr>
                </a:solidFill>
              </a:rPr>
              <a:t>cũng</a:t>
            </a:r>
            <a:r>
              <a:rPr lang="en-US" sz="2000" dirty="0">
                <a:solidFill>
                  <a:schemeClr val="accent5">
                    <a:lumMod val="75000"/>
                  </a:schemeClr>
                </a:solidFill>
              </a:rPr>
              <a:t> </a:t>
            </a:r>
            <a:r>
              <a:rPr lang="en-US" sz="2000" dirty="0" err="1">
                <a:solidFill>
                  <a:schemeClr val="accent5">
                    <a:lumMod val="75000"/>
                  </a:schemeClr>
                </a:solidFill>
              </a:rPr>
              <a:t>được</a:t>
            </a:r>
            <a:r>
              <a:rPr lang="en-US" sz="2000" dirty="0">
                <a:solidFill>
                  <a:schemeClr val="accent5">
                    <a:lumMod val="75000"/>
                  </a:schemeClr>
                </a:solidFill>
              </a:rPr>
              <a:t> </a:t>
            </a:r>
            <a:r>
              <a:rPr lang="en-US" sz="2000" dirty="0" err="1">
                <a:solidFill>
                  <a:schemeClr val="accent5">
                    <a:lumMod val="75000"/>
                  </a:schemeClr>
                </a:solidFill>
              </a:rPr>
              <a:t>sử</a:t>
            </a:r>
            <a:r>
              <a:rPr lang="en-US" sz="2000" dirty="0">
                <a:solidFill>
                  <a:schemeClr val="accent5">
                    <a:lumMod val="75000"/>
                  </a:schemeClr>
                </a:solidFill>
              </a:rPr>
              <a:t> </a:t>
            </a:r>
            <a:r>
              <a:rPr lang="en-US" sz="2000" dirty="0" err="1">
                <a:solidFill>
                  <a:schemeClr val="accent5">
                    <a:lumMod val="75000"/>
                  </a:schemeClr>
                </a:solidFill>
              </a:rPr>
              <a:t>dụng</a:t>
            </a:r>
            <a:r>
              <a:rPr lang="en-US" sz="2000" dirty="0">
                <a:solidFill>
                  <a:schemeClr val="accent5">
                    <a:lumMod val="75000"/>
                  </a:schemeClr>
                </a:solidFill>
              </a:rPr>
              <a:t> </a:t>
            </a:r>
            <a:r>
              <a:rPr lang="en-US" sz="2000" dirty="0" err="1">
                <a:solidFill>
                  <a:schemeClr val="accent5">
                    <a:lumMod val="75000"/>
                  </a:schemeClr>
                </a:solidFill>
              </a:rPr>
              <a:t>để</a:t>
            </a:r>
            <a:r>
              <a:rPr lang="en-US" sz="2000" dirty="0">
                <a:solidFill>
                  <a:schemeClr val="accent5">
                    <a:lumMod val="75000"/>
                  </a:schemeClr>
                </a:solidFill>
              </a:rPr>
              <a:t> </a:t>
            </a:r>
            <a:r>
              <a:rPr lang="en-US" sz="2000" dirty="0" err="1">
                <a:solidFill>
                  <a:schemeClr val="accent5">
                    <a:lumMod val="75000"/>
                  </a:schemeClr>
                </a:solidFill>
              </a:rPr>
              <a:t>kiểm</a:t>
            </a:r>
            <a:r>
              <a:rPr lang="en-US" sz="2000" dirty="0">
                <a:solidFill>
                  <a:schemeClr val="accent5">
                    <a:lumMod val="75000"/>
                  </a:schemeClr>
                </a:solidFill>
              </a:rPr>
              <a:t> </a:t>
            </a:r>
            <a:r>
              <a:rPr lang="en-US" sz="2000" dirty="0" err="1">
                <a:solidFill>
                  <a:schemeClr val="accent5">
                    <a:lumMod val="75000"/>
                  </a:schemeClr>
                </a:solidFill>
              </a:rPr>
              <a:t>tra</a:t>
            </a:r>
            <a:r>
              <a:rPr lang="en-US" sz="2000" dirty="0">
                <a:solidFill>
                  <a:schemeClr val="accent5">
                    <a:lumMod val="75000"/>
                  </a:schemeClr>
                </a:solidFill>
              </a:rPr>
              <a:t> </a:t>
            </a:r>
            <a:r>
              <a:rPr lang="en-US" sz="2000" dirty="0" err="1">
                <a:solidFill>
                  <a:schemeClr val="accent5">
                    <a:lumMod val="75000"/>
                  </a:schemeClr>
                </a:solidFill>
              </a:rPr>
              <a:t>tính</a:t>
            </a:r>
            <a:r>
              <a:rPr lang="en-US" sz="2000" dirty="0">
                <a:solidFill>
                  <a:schemeClr val="accent5">
                    <a:lumMod val="75000"/>
                  </a:schemeClr>
                </a:solidFill>
              </a:rPr>
              <a:t> </a:t>
            </a:r>
            <a:r>
              <a:rPr lang="en-US" sz="2000" dirty="0" err="1">
                <a:solidFill>
                  <a:schemeClr val="accent5">
                    <a:lumMod val="75000"/>
                  </a:schemeClr>
                </a:solidFill>
              </a:rPr>
              <a:t>liên</a:t>
            </a:r>
            <a:r>
              <a:rPr lang="en-US" sz="2000" dirty="0">
                <a:solidFill>
                  <a:schemeClr val="accent5">
                    <a:lumMod val="75000"/>
                  </a:schemeClr>
                </a:solidFill>
              </a:rPr>
              <a:t> </a:t>
            </a:r>
            <a:r>
              <a:rPr lang="en-US" sz="2000" dirty="0" err="1">
                <a:solidFill>
                  <a:schemeClr val="accent5">
                    <a:lumMod val="75000"/>
                  </a:schemeClr>
                </a:solidFill>
              </a:rPr>
              <a:t>thông</a:t>
            </a:r>
            <a:r>
              <a:rPr lang="en-US" sz="2000" dirty="0">
                <a:solidFill>
                  <a:schemeClr val="accent5">
                    <a:lumMod val="75000"/>
                  </a:schemeClr>
                </a:solidFill>
              </a:rPr>
              <a:t> </a:t>
            </a:r>
            <a:r>
              <a:rPr lang="en-US" sz="2000" dirty="0" err="1">
                <a:solidFill>
                  <a:schemeClr val="accent5">
                    <a:lumMod val="75000"/>
                  </a:schemeClr>
                </a:solidFill>
              </a:rPr>
              <a:t>của</a:t>
            </a:r>
            <a:r>
              <a:rPr lang="en-US" sz="2000" dirty="0">
                <a:solidFill>
                  <a:schemeClr val="accent5">
                    <a:lumMod val="75000"/>
                  </a:schemeClr>
                </a:solidFill>
              </a:rPr>
              <a:t> </a:t>
            </a:r>
            <a:r>
              <a:rPr lang="en-US" sz="2000" dirty="0" err="1">
                <a:solidFill>
                  <a:schemeClr val="accent5">
                    <a:lumMod val="75000"/>
                  </a:schemeClr>
                </a:solidFill>
              </a:rPr>
              <a:t>đồ</a:t>
            </a:r>
            <a:r>
              <a:rPr lang="en-US" sz="2000" dirty="0">
                <a:solidFill>
                  <a:schemeClr val="accent5">
                    <a:lumMod val="75000"/>
                  </a:schemeClr>
                </a:solidFill>
              </a:rPr>
              <a:t> </a:t>
            </a:r>
            <a:r>
              <a:rPr lang="en-US" sz="2000" dirty="0" err="1">
                <a:solidFill>
                  <a:schemeClr val="accent5">
                    <a:lumMod val="75000"/>
                  </a:schemeClr>
                </a:solidFill>
              </a:rPr>
              <a:t>thị</a:t>
            </a:r>
            <a:r>
              <a:rPr lang="en-US" sz="2000" dirty="0">
                <a:solidFill>
                  <a:schemeClr val="accent5">
                    <a:lumMod val="75000"/>
                  </a:schemeClr>
                </a:solidFill>
              </a:rPr>
              <a:t>.</a:t>
            </a:r>
          </a:p>
          <a:p>
            <a:pPr>
              <a:lnSpc>
                <a:spcPct val="107000"/>
              </a:lnSpc>
              <a:spcBef>
                <a:spcPts val="0"/>
              </a:spcBef>
              <a:spcAft>
                <a:spcPts val="800"/>
              </a:spcAft>
            </a:pPr>
            <a:r>
              <a:rPr lang="en-US" sz="2000" dirty="0">
                <a:solidFill>
                  <a:schemeClr val="accent5">
                    <a:lumMod val="75000"/>
                  </a:schemeClr>
                </a:solidFill>
              </a:rPr>
              <a:t>BFS </a:t>
            </a:r>
            <a:r>
              <a:rPr lang="en-US" sz="2000" dirty="0" err="1">
                <a:solidFill>
                  <a:schemeClr val="accent5">
                    <a:lumMod val="75000"/>
                  </a:schemeClr>
                </a:solidFill>
              </a:rPr>
              <a:t>không</a:t>
            </a:r>
            <a:r>
              <a:rPr lang="en-US" sz="2000" dirty="0">
                <a:solidFill>
                  <a:schemeClr val="accent5">
                    <a:lumMod val="75000"/>
                  </a:schemeClr>
                </a:solidFill>
              </a:rPr>
              <a:t> </a:t>
            </a:r>
            <a:r>
              <a:rPr lang="en-US" sz="2000" dirty="0" err="1">
                <a:solidFill>
                  <a:schemeClr val="accent5">
                    <a:lumMod val="75000"/>
                  </a:schemeClr>
                </a:solidFill>
              </a:rPr>
              <a:t>bị</a:t>
            </a:r>
            <a:r>
              <a:rPr lang="en-US" sz="2000" dirty="0">
                <a:solidFill>
                  <a:schemeClr val="accent5">
                    <a:lumMod val="75000"/>
                  </a:schemeClr>
                </a:solidFill>
              </a:rPr>
              <a:t> </a:t>
            </a:r>
            <a:r>
              <a:rPr lang="en-US" sz="2000" dirty="0" err="1">
                <a:solidFill>
                  <a:schemeClr val="accent5">
                    <a:lumMod val="75000"/>
                  </a:schemeClr>
                </a:solidFill>
              </a:rPr>
              <a:t>rơi</a:t>
            </a:r>
            <a:r>
              <a:rPr lang="en-US" sz="2000" dirty="0">
                <a:solidFill>
                  <a:schemeClr val="accent5">
                    <a:lumMod val="75000"/>
                  </a:schemeClr>
                </a:solidFill>
              </a:rPr>
              <a:t> </a:t>
            </a:r>
            <a:r>
              <a:rPr lang="en-US" sz="2000" dirty="0" err="1">
                <a:solidFill>
                  <a:schemeClr val="accent5">
                    <a:lumMod val="75000"/>
                  </a:schemeClr>
                </a:solidFill>
              </a:rPr>
              <a:t>vào</a:t>
            </a:r>
            <a:r>
              <a:rPr lang="en-US" sz="2000" dirty="0">
                <a:solidFill>
                  <a:schemeClr val="accent5">
                    <a:lumMod val="75000"/>
                  </a:schemeClr>
                </a:solidFill>
              </a:rPr>
              <a:t> </a:t>
            </a:r>
            <a:r>
              <a:rPr lang="en-US" sz="2000" dirty="0" err="1">
                <a:solidFill>
                  <a:schemeClr val="accent5">
                    <a:lumMod val="75000"/>
                  </a:schemeClr>
                </a:solidFill>
              </a:rPr>
              <a:t>trường</a:t>
            </a:r>
            <a:r>
              <a:rPr lang="en-US" sz="2000" dirty="0">
                <a:solidFill>
                  <a:schemeClr val="accent5">
                    <a:lumMod val="75000"/>
                  </a:schemeClr>
                </a:solidFill>
              </a:rPr>
              <a:t> </a:t>
            </a:r>
            <a:r>
              <a:rPr lang="en-US" sz="2000" dirty="0" err="1">
                <a:solidFill>
                  <a:schemeClr val="accent5">
                    <a:lumMod val="75000"/>
                  </a:schemeClr>
                </a:solidFill>
              </a:rPr>
              <a:t>hợp</a:t>
            </a:r>
            <a:r>
              <a:rPr lang="en-US" sz="2000" dirty="0">
                <a:solidFill>
                  <a:schemeClr val="accent5">
                    <a:lumMod val="75000"/>
                  </a:schemeClr>
                </a:solidFill>
              </a:rPr>
              <a:t> </a:t>
            </a:r>
            <a:r>
              <a:rPr lang="en-US" sz="2000" dirty="0" err="1">
                <a:solidFill>
                  <a:schemeClr val="accent5">
                    <a:lumMod val="75000"/>
                  </a:schemeClr>
                </a:solidFill>
              </a:rPr>
              <a:t>vòng</a:t>
            </a:r>
            <a:r>
              <a:rPr lang="en-US" sz="2000" dirty="0">
                <a:solidFill>
                  <a:schemeClr val="accent5">
                    <a:lumMod val="75000"/>
                  </a:schemeClr>
                </a:solidFill>
              </a:rPr>
              <a:t> </a:t>
            </a:r>
            <a:r>
              <a:rPr lang="en-US" sz="2000" dirty="0" err="1">
                <a:solidFill>
                  <a:schemeClr val="accent5">
                    <a:lumMod val="75000"/>
                  </a:schemeClr>
                </a:solidFill>
              </a:rPr>
              <a:t>lặp</a:t>
            </a:r>
            <a:r>
              <a:rPr lang="en-US" sz="2000" dirty="0">
                <a:solidFill>
                  <a:schemeClr val="accent5">
                    <a:lumMod val="75000"/>
                  </a:schemeClr>
                </a:solidFill>
              </a:rPr>
              <a:t> </a:t>
            </a:r>
            <a:r>
              <a:rPr lang="en-US" sz="2000" dirty="0" err="1">
                <a:solidFill>
                  <a:schemeClr val="accent5">
                    <a:lumMod val="75000"/>
                  </a:schemeClr>
                </a:solidFill>
              </a:rPr>
              <a:t>vô</a:t>
            </a:r>
            <a:r>
              <a:rPr lang="en-US" sz="2000" dirty="0">
                <a:solidFill>
                  <a:schemeClr val="accent5">
                    <a:lumMod val="75000"/>
                  </a:schemeClr>
                </a:solidFill>
              </a:rPr>
              <a:t> </a:t>
            </a:r>
            <a:r>
              <a:rPr lang="en-US" sz="2000" dirty="0" err="1">
                <a:solidFill>
                  <a:schemeClr val="accent5">
                    <a:lumMod val="75000"/>
                  </a:schemeClr>
                </a:solidFill>
              </a:rPr>
              <a:t>hạn</a:t>
            </a:r>
            <a:r>
              <a:rPr lang="en-US" sz="2000" dirty="0">
                <a:solidFill>
                  <a:schemeClr val="accent5">
                    <a:lumMod val="75000"/>
                  </a:schemeClr>
                </a:solidFill>
              </a:rPr>
              <a:t> </a:t>
            </a:r>
            <a:r>
              <a:rPr lang="en-US" sz="2000" dirty="0" err="1">
                <a:solidFill>
                  <a:schemeClr val="accent5">
                    <a:lumMod val="75000"/>
                  </a:schemeClr>
                </a:solidFill>
              </a:rPr>
              <a:t>khi</a:t>
            </a:r>
            <a:r>
              <a:rPr lang="en-US" sz="2000" dirty="0">
                <a:solidFill>
                  <a:schemeClr val="accent5">
                    <a:lumMod val="75000"/>
                  </a:schemeClr>
                </a:solidFill>
              </a:rPr>
              <a:t> </a:t>
            </a:r>
            <a:r>
              <a:rPr lang="en-US" sz="2000" dirty="0" err="1">
                <a:solidFill>
                  <a:schemeClr val="accent5">
                    <a:lumMod val="75000"/>
                  </a:schemeClr>
                </a:solidFill>
              </a:rPr>
              <a:t>tìm</a:t>
            </a:r>
            <a:r>
              <a:rPr lang="en-US" sz="2000" dirty="0">
                <a:solidFill>
                  <a:schemeClr val="accent5">
                    <a:lumMod val="75000"/>
                  </a:schemeClr>
                </a:solidFill>
              </a:rPr>
              <a:t> </a:t>
            </a:r>
            <a:r>
              <a:rPr lang="en-US" sz="2000" dirty="0" err="1">
                <a:solidFill>
                  <a:schemeClr val="accent5">
                    <a:lumMod val="75000"/>
                  </a:schemeClr>
                </a:solidFill>
              </a:rPr>
              <a:t>kiếm</a:t>
            </a:r>
            <a:r>
              <a:rPr lang="en-US" sz="2000" dirty="0">
                <a:solidFill>
                  <a:schemeClr val="accent5">
                    <a:lumMod val="75000"/>
                  </a:schemeClr>
                </a:solidFill>
              </a:rPr>
              <a:t> </a:t>
            </a:r>
            <a:r>
              <a:rPr lang="en-US" sz="2000" dirty="0" err="1">
                <a:solidFill>
                  <a:schemeClr val="accent5">
                    <a:lumMod val="75000"/>
                  </a:schemeClr>
                </a:solidFill>
              </a:rPr>
              <a:t>đường</a:t>
            </a:r>
            <a:r>
              <a:rPr lang="en-US" sz="2000" dirty="0">
                <a:solidFill>
                  <a:schemeClr val="accent5">
                    <a:lumMod val="75000"/>
                  </a:schemeClr>
                </a:solidFill>
              </a:rPr>
              <a:t> </a:t>
            </a:r>
            <a:r>
              <a:rPr lang="en-US" sz="2000" dirty="0" err="1">
                <a:solidFill>
                  <a:schemeClr val="accent5">
                    <a:lumMod val="75000"/>
                  </a:schemeClr>
                </a:solidFill>
              </a:rPr>
              <a:t>đi</a:t>
            </a:r>
            <a:r>
              <a:rPr lang="en-US" sz="2000" dirty="0">
                <a:solidFill>
                  <a:schemeClr val="accent5">
                    <a:lumMod val="75000"/>
                  </a:schemeClr>
                </a:solidFill>
              </a:rPr>
              <a:t>.</a:t>
            </a:r>
          </a:p>
          <a:p>
            <a:pPr marL="0" indent="0">
              <a:buNone/>
            </a:pPr>
            <a:r>
              <a:rPr lang="en-US" b="1" u="sng" dirty="0">
                <a:solidFill>
                  <a:schemeClr val="accent5">
                    <a:lumMod val="75000"/>
                  </a:schemeClr>
                </a:solidFill>
                <a:latin typeface="Arial" panose="020B0604020202020204" pitchFamily="34" charset="0"/>
                <a:cs typeface="Arial" panose="020B0604020202020204" pitchFamily="34" charset="0"/>
              </a:rPr>
              <a:t>Nh</a:t>
            </a:r>
            <a:r>
              <a:rPr lang="vi-VN" b="1" u="sng" dirty="0" err="1">
                <a:solidFill>
                  <a:schemeClr val="accent5">
                    <a:lumMod val="75000"/>
                  </a:schemeClr>
                </a:solidFill>
                <a:latin typeface="Arial" panose="020B0604020202020204" pitchFamily="34" charset="0"/>
                <a:cs typeface="Arial" panose="020B0604020202020204" pitchFamily="34" charset="0"/>
              </a:rPr>
              <a:t>ược</a:t>
            </a:r>
            <a:r>
              <a:rPr lang="en-US" b="1" u="sng" dirty="0">
                <a:solidFill>
                  <a:schemeClr val="accent5">
                    <a:lumMod val="75000"/>
                  </a:schemeClr>
                </a:solidFill>
                <a:latin typeface="Arial" panose="020B0604020202020204" pitchFamily="34" charset="0"/>
                <a:cs typeface="Arial" panose="020B0604020202020204" pitchFamily="34" charset="0"/>
              </a:rPr>
              <a:t> </a:t>
            </a:r>
            <a:r>
              <a:rPr lang="en-US" b="1" u="sng" dirty="0" err="1">
                <a:solidFill>
                  <a:schemeClr val="accent5">
                    <a:lumMod val="75000"/>
                  </a:schemeClr>
                </a:solidFill>
                <a:latin typeface="Arial" panose="020B0604020202020204" pitchFamily="34" charset="0"/>
                <a:cs typeface="Arial" panose="020B0604020202020204" pitchFamily="34" charset="0"/>
              </a:rPr>
              <a:t>điểm</a:t>
            </a:r>
            <a:endParaRPr lang="en-US" b="1" u="sng" dirty="0">
              <a:solidFill>
                <a:schemeClr val="accent5">
                  <a:lumMod val="75000"/>
                </a:schemeClr>
              </a:solidFill>
              <a:latin typeface="Arial" panose="020B0604020202020204" pitchFamily="34" charset="0"/>
              <a:cs typeface="Arial" panose="020B0604020202020204" pitchFamily="34" charset="0"/>
            </a:endParaRPr>
          </a:p>
          <a:p>
            <a:r>
              <a:rPr lang="en-US" sz="2000" dirty="0" err="1">
                <a:solidFill>
                  <a:schemeClr val="accent5">
                    <a:lumMod val="75000"/>
                  </a:schemeClr>
                </a:solidFill>
              </a:rPr>
              <a:t>Thuật</a:t>
            </a:r>
            <a:r>
              <a:rPr lang="en-US" sz="2000" dirty="0">
                <a:solidFill>
                  <a:schemeClr val="accent5">
                    <a:lumMod val="75000"/>
                  </a:schemeClr>
                </a:solidFill>
              </a:rPr>
              <a:t> </a:t>
            </a:r>
            <a:r>
              <a:rPr lang="en-US" sz="2000" dirty="0" err="1">
                <a:solidFill>
                  <a:schemeClr val="accent5">
                    <a:lumMod val="75000"/>
                  </a:schemeClr>
                </a:solidFill>
              </a:rPr>
              <a:t>toán</a:t>
            </a:r>
            <a:r>
              <a:rPr lang="en-US" sz="2000" dirty="0">
                <a:solidFill>
                  <a:schemeClr val="accent5">
                    <a:lumMod val="75000"/>
                  </a:schemeClr>
                </a:solidFill>
              </a:rPr>
              <a:t> BFS </a:t>
            </a:r>
            <a:r>
              <a:rPr lang="en-US" sz="2000" dirty="0" err="1">
                <a:solidFill>
                  <a:schemeClr val="accent5">
                    <a:lumMod val="75000"/>
                  </a:schemeClr>
                </a:solidFill>
              </a:rPr>
              <a:t>yêu</a:t>
            </a:r>
            <a:r>
              <a:rPr lang="en-US" sz="2000" dirty="0">
                <a:solidFill>
                  <a:schemeClr val="accent5">
                    <a:lumMod val="75000"/>
                  </a:schemeClr>
                </a:solidFill>
              </a:rPr>
              <a:t> </a:t>
            </a:r>
            <a:r>
              <a:rPr lang="en-US" sz="2000" dirty="0" err="1">
                <a:solidFill>
                  <a:schemeClr val="accent5">
                    <a:lumMod val="75000"/>
                  </a:schemeClr>
                </a:solidFill>
              </a:rPr>
              <a:t>cầu</a:t>
            </a:r>
            <a:r>
              <a:rPr lang="en-US" sz="2000" dirty="0">
                <a:solidFill>
                  <a:schemeClr val="accent5">
                    <a:lumMod val="75000"/>
                  </a:schemeClr>
                </a:solidFill>
              </a:rPr>
              <a:t> </a:t>
            </a:r>
            <a:r>
              <a:rPr lang="en-US" sz="2000" dirty="0" err="1">
                <a:solidFill>
                  <a:schemeClr val="accent5">
                    <a:lumMod val="75000"/>
                  </a:schemeClr>
                </a:solidFill>
              </a:rPr>
              <a:t>lưu</a:t>
            </a:r>
            <a:r>
              <a:rPr lang="en-US" sz="2000" dirty="0">
                <a:solidFill>
                  <a:schemeClr val="accent5">
                    <a:lumMod val="75000"/>
                  </a:schemeClr>
                </a:solidFill>
              </a:rPr>
              <a:t> </a:t>
            </a:r>
            <a:r>
              <a:rPr lang="en-US" sz="2000" dirty="0" err="1">
                <a:solidFill>
                  <a:schemeClr val="accent5">
                    <a:lumMod val="75000"/>
                  </a:schemeClr>
                </a:solidFill>
              </a:rPr>
              <a:t>toàn</a:t>
            </a:r>
            <a:r>
              <a:rPr lang="en-US" sz="2000" dirty="0">
                <a:solidFill>
                  <a:schemeClr val="accent5">
                    <a:lumMod val="75000"/>
                  </a:schemeClr>
                </a:solidFill>
              </a:rPr>
              <a:t> </a:t>
            </a:r>
            <a:r>
              <a:rPr lang="en-US" sz="2000" dirty="0" err="1">
                <a:solidFill>
                  <a:schemeClr val="accent5">
                    <a:lumMod val="75000"/>
                  </a:schemeClr>
                </a:solidFill>
              </a:rPr>
              <a:t>bộ</a:t>
            </a:r>
            <a:r>
              <a:rPr lang="en-US" sz="2000" dirty="0">
                <a:solidFill>
                  <a:schemeClr val="accent5">
                    <a:lumMod val="75000"/>
                  </a:schemeClr>
                </a:solidFill>
              </a:rPr>
              <a:t> </a:t>
            </a:r>
            <a:r>
              <a:rPr lang="en-US" sz="2000" dirty="0" err="1">
                <a:solidFill>
                  <a:schemeClr val="accent5">
                    <a:lumMod val="75000"/>
                  </a:schemeClr>
                </a:solidFill>
              </a:rPr>
              <a:t>danh</a:t>
            </a:r>
            <a:r>
              <a:rPr lang="en-US" sz="2000" dirty="0">
                <a:solidFill>
                  <a:schemeClr val="accent5">
                    <a:lumMod val="75000"/>
                  </a:schemeClr>
                </a:solidFill>
              </a:rPr>
              <a:t> </a:t>
            </a:r>
            <a:r>
              <a:rPr lang="en-US" sz="2000" dirty="0" err="1">
                <a:solidFill>
                  <a:schemeClr val="accent5">
                    <a:lumMod val="75000"/>
                  </a:schemeClr>
                </a:solidFill>
              </a:rPr>
              <a:t>sách</a:t>
            </a:r>
            <a:r>
              <a:rPr lang="en-US" sz="2000" dirty="0">
                <a:solidFill>
                  <a:schemeClr val="accent5">
                    <a:lumMod val="75000"/>
                  </a:schemeClr>
                </a:solidFill>
              </a:rPr>
              <a:t> </a:t>
            </a:r>
            <a:r>
              <a:rPr lang="en-US" sz="2000" dirty="0" err="1">
                <a:solidFill>
                  <a:schemeClr val="accent5">
                    <a:lumMod val="75000"/>
                  </a:schemeClr>
                </a:solidFill>
              </a:rPr>
              <a:t>các</a:t>
            </a:r>
            <a:r>
              <a:rPr lang="en-US" sz="2000" dirty="0">
                <a:solidFill>
                  <a:schemeClr val="accent5">
                    <a:lumMod val="75000"/>
                  </a:schemeClr>
                </a:solidFill>
              </a:rPr>
              <a:t> </a:t>
            </a:r>
            <a:r>
              <a:rPr lang="en-US" sz="2000" dirty="0" err="1">
                <a:solidFill>
                  <a:schemeClr val="accent5">
                    <a:lumMod val="75000"/>
                  </a:schemeClr>
                </a:solidFill>
              </a:rPr>
              <a:t>đỉnh</a:t>
            </a:r>
            <a:r>
              <a:rPr lang="en-US" sz="2000" dirty="0">
                <a:solidFill>
                  <a:schemeClr val="accent5">
                    <a:lumMod val="75000"/>
                  </a:schemeClr>
                </a:solidFill>
              </a:rPr>
              <a:t> </a:t>
            </a:r>
            <a:r>
              <a:rPr lang="en-US" sz="2000" dirty="0" err="1">
                <a:solidFill>
                  <a:schemeClr val="accent5">
                    <a:lumMod val="75000"/>
                  </a:schemeClr>
                </a:solidFill>
              </a:rPr>
              <a:t>đang</a:t>
            </a:r>
            <a:r>
              <a:rPr lang="en-US" sz="2000" dirty="0">
                <a:solidFill>
                  <a:schemeClr val="accent5">
                    <a:lumMod val="75000"/>
                  </a:schemeClr>
                </a:solidFill>
              </a:rPr>
              <a:t> </a:t>
            </a:r>
            <a:r>
              <a:rPr lang="en-US" sz="2000" dirty="0" err="1">
                <a:solidFill>
                  <a:schemeClr val="accent5">
                    <a:lumMod val="75000"/>
                  </a:schemeClr>
                </a:solidFill>
              </a:rPr>
              <a:t>chờ</a:t>
            </a:r>
            <a:r>
              <a:rPr lang="en-US" sz="2000" dirty="0">
                <a:solidFill>
                  <a:schemeClr val="accent5">
                    <a:lumMod val="75000"/>
                  </a:schemeClr>
                </a:solidFill>
              </a:rPr>
              <a:t> </a:t>
            </a:r>
            <a:r>
              <a:rPr lang="en-US" sz="2000" dirty="0" err="1">
                <a:solidFill>
                  <a:schemeClr val="accent5">
                    <a:lumMod val="75000"/>
                  </a:schemeClr>
                </a:solidFill>
              </a:rPr>
              <a:t>duyệt</a:t>
            </a:r>
            <a:r>
              <a:rPr lang="en-US" sz="2000" dirty="0">
                <a:solidFill>
                  <a:schemeClr val="accent5">
                    <a:lumMod val="75000"/>
                  </a:schemeClr>
                </a:solidFill>
              </a:rPr>
              <a:t>, </a:t>
            </a:r>
            <a:r>
              <a:rPr lang="en-US" sz="2000" dirty="0" err="1">
                <a:solidFill>
                  <a:schemeClr val="accent5">
                    <a:lumMod val="75000"/>
                  </a:schemeClr>
                </a:solidFill>
              </a:rPr>
              <a:t>nên</a:t>
            </a:r>
            <a:r>
              <a:rPr lang="en-US" sz="2000" dirty="0">
                <a:solidFill>
                  <a:schemeClr val="accent5">
                    <a:lumMod val="75000"/>
                  </a:schemeClr>
                </a:solidFill>
              </a:rPr>
              <a:t> </a:t>
            </a:r>
            <a:r>
              <a:rPr lang="en-US" sz="2000" dirty="0" err="1">
                <a:solidFill>
                  <a:schemeClr val="accent5">
                    <a:lumMod val="75000"/>
                  </a:schemeClr>
                </a:solidFill>
              </a:rPr>
              <a:t>đòi</a:t>
            </a:r>
            <a:r>
              <a:rPr lang="en-US" sz="2000" dirty="0">
                <a:solidFill>
                  <a:schemeClr val="accent5">
                    <a:lumMod val="75000"/>
                  </a:schemeClr>
                </a:solidFill>
              </a:rPr>
              <a:t> </a:t>
            </a:r>
            <a:r>
              <a:rPr lang="en-US" sz="2000" dirty="0" err="1">
                <a:solidFill>
                  <a:schemeClr val="accent5">
                    <a:lumMod val="75000"/>
                  </a:schemeClr>
                </a:solidFill>
              </a:rPr>
              <a:t>hỏi</a:t>
            </a:r>
            <a:r>
              <a:rPr lang="en-US" sz="2000" dirty="0">
                <a:solidFill>
                  <a:schemeClr val="accent5">
                    <a:lumMod val="75000"/>
                  </a:schemeClr>
                </a:solidFill>
              </a:rPr>
              <a:t> </a:t>
            </a:r>
            <a:r>
              <a:rPr lang="en-US" sz="2000" dirty="0" err="1">
                <a:solidFill>
                  <a:schemeClr val="accent5">
                    <a:lumMod val="75000"/>
                  </a:schemeClr>
                </a:solidFill>
              </a:rPr>
              <a:t>bộ</a:t>
            </a:r>
            <a:r>
              <a:rPr lang="en-US" sz="2000" dirty="0">
                <a:solidFill>
                  <a:schemeClr val="accent5">
                    <a:lumMod val="75000"/>
                  </a:schemeClr>
                </a:solidFill>
              </a:rPr>
              <a:t> </a:t>
            </a:r>
            <a:r>
              <a:rPr lang="en-US" sz="2000" dirty="0" err="1">
                <a:solidFill>
                  <a:schemeClr val="accent5">
                    <a:lumMod val="75000"/>
                  </a:schemeClr>
                </a:solidFill>
              </a:rPr>
              <a:t>nhớ</a:t>
            </a:r>
            <a:r>
              <a:rPr lang="en-US" sz="2000" dirty="0">
                <a:solidFill>
                  <a:schemeClr val="accent5">
                    <a:lumMod val="75000"/>
                  </a:schemeClr>
                </a:solidFill>
              </a:rPr>
              <a:t> </a:t>
            </a:r>
            <a:r>
              <a:rPr lang="en-US" sz="2000" dirty="0" err="1">
                <a:solidFill>
                  <a:schemeClr val="accent5">
                    <a:lumMod val="75000"/>
                  </a:schemeClr>
                </a:solidFill>
              </a:rPr>
              <a:t>lớn</a:t>
            </a:r>
            <a:r>
              <a:rPr lang="en-US" sz="2000" dirty="0">
                <a:solidFill>
                  <a:schemeClr val="accent5">
                    <a:lumMod val="75000"/>
                  </a:schemeClr>
                </a:solidFill>
              </a:rPr>
              <a:t> </a:t>
            </a:r>
            <a:r>
              <a:rPr lang="en-US" sz="2000" dirty="0" err="1">
                <a:solidFill>
                  <a:schemeClr val="accent5">
                    <a:lumMod val="75000"/>
                  </a:schemeClr>
                </a:solidFill>
              </a:rPr>
              <a:t>hơn</a:t>
            </a:r>
            <a:r>
              <a:rPr lang="en-US" sz="2000" dirty="0">
                <a:solidFill>
                  <a:schemeClr val="accent5">
                    <a:lumMod val="75000"/>
                  </a:schemeClr>
                </a:solidFill>
              </a:rPr>
              <a:t> so </a:t>
            </a:r>
            <a:r>
              <a:rPr lang="en-US" sz="2000" dirty="0" err="1">
                <a:solidFill>
                  <a:schemeClr val="accent5">
                    <a:lumMod val="75000"/>
                  </a:schemeClr>
                </a:solidFill>
              </a:rPr>
              <a:t>với</a:t>
            </a:r>
            <a:r>
              <a:rPr lang="en-US" sz="2000" dirty="0">
                <a:solidFill>
                  <a:schemeClr val="accent5">
                    <a:lumMod val="75000"/>
                  </a:schemeClr>
                </a:solidFill>
              </a:rPr>
              <a:t> DFS.</a:t>
            </a:r>
          </a:p>
          <a:p>
            <a:r>
              <a:rPr lang="en-US" sz="2000" dirty="0">
                <a:solidFill>
                  <a:schemeClr val="accent5">
                    <a:lumMod val="75000"/>
                  </a:schemeClr>
                </a:solidFill>
              </a:rPr>
              <a:t>Trong </a:t>
            </a:r>
            <a:r>
              <a:rPr lang="en-US" sz="2000" dirty="0" err="1">
                <a:solidFill>
                  <a:schemeClr val="accent5">
                    <a:lumMod val="75000"/>
                  </a:schemeClr>
                </a:solidFill>
              </a:rPr>
              <a:t>trường</a:t>
            </a:r>
            <a:r>
              <a:rPr lang="en-US" sz="2000" dirty="0">
                <a:solidFill>
                  <a:schemeClr val="accent5">
                    <a:lumMod val="75000"/>
                  </a:schemeClr>
                </a:solidFill>
              </a:rPr>
              <a:t> </a:t>
            </a:r>
            <a:r>
              <a:rPr lang="en-US" sz="2000" dirty="0" err="1">
                <a:solidFill>
                  <a:schemeClr val="accent5">
                    <a:lumMod val="75000"/>
                  </a:schemeClr>
                </a:solidFill>
              </a:rPr>
              <a:t>hợp</a:t>
            </a:r>
            <a:r>
              <a:rPr lang="en-US" sz="2000" dirty="0">
                <a:solidFill>
                  <a:schemeClr val="accent5">
                    <a:lumMod val="75000"/>
                  </a:schemeClr>
                </a:solidFill>
              </a:rPr>
              <a:t> </a:t>
            </a:r>
            <a:r>
              <a:rPr lang="en-US" sz="2000" dirty="0" err="1">
                <a:solidFill>
                  <a:schemeClr val="accent5">
                    <a:lumMod val="75000"/>
                  </a:schemeClr>
                </a:solidFill>
              </a:rPr>
              <a:t>tìm</a:t>
            </a:r>
            <a:r>
              <a:rPr lang="en-US" sz="2000" dirty="0">
                <a:solidFill>
                  <a:schemeClr val="accent5">
                    <a:lumMod val="75000"/>
                  </a:schemeClr>
                </a:solidFill>
              </a:rPr>
              <a:t> </a:t>
            </a:r>
            <a:r>
              <a:rPr lang="en-US" sz="2000" dirty="0" err="1">
                <a:solidFill>
                  <a:schemeClr val="accent5">
                    <a:lumMod val="75000"/>
                  </a:schemeClr>
                </a:solidFill>
              </a:rPr>
              <a:t>kiếm</a:t>
            </a:r>
            <a:r>
              <a:rPr lang="en-US" sz="2000" dirty="0">
                <a:solidFill>
                  <a:schemeClr val="accent5">
                    <a:lumMod val="75000"/>
                  </a:schemeClr>
                </a:solidFill>
              </a:rPr>
              <a:t> </a:t>
            </a:r>
            <a:r>
              <a:rPr lang="en-US" sz="2000" dirty="0" err="1">
                <a:solidFill>
                  <a:schemeClr val="accent5">
                    <a:lumMod val="75000"/>
                  </a:schemeClr>
                </a:solidFill>
              </a:rPr>
              <a:t>đường</a:t>
            </a:r>
            <a:r>
              <a:rPr lang="en-US" sz="2000" dirty="0">
                <a:solidFill>
                  <a:schemeClr val="accent5">
                    <a:lumMod val="75000"/>
                  </a:schemeClr>
                </a:solidFill>
              </a:rPr>
              <a:t> </a:t>
            </a:r>
            <a:r>
              <a:rPr lang="en-US" sz="2000" dirty="0" err="1">
                <a:solidFill>
                  <a:schemeClr val="accent5">
                    <a:lumMod val="75000"/>
                  </a:schemeClr>
                </a:solidFill>
              </a:rPr>
              <a:t>đi</a:t>
            </a:r>
            <a:r>
              <a:rPr lang="en-US" sz="2000" dirty="0">
                <a:solidFill>
                  <a:schemeClr val="accent5">
                    <a:lumMod val="75000"/>
                  </a:schemeClr>
                </a:solidFill>
              </a:rPr>
              <a:t> </a:t>
            </a:r>
            <a:r>
              <a:rPr lang="en-US" sz="2000" dirty="0" err="1">
                <a:solidFill>
                  <a:schemeClr val="accent5">
                    <a:lumMod val="75000"/>
                  </a:schemeClr>
                </a:solidFill>
              </a:rPr>
              <a:t>dài</a:t>
            </a:r>
            <a:r>
              <a:rPr lang="en-US" sz="2000" dirty="0">
                <a:solidFill>
                  <a:schemeClr val="accent5">
                    <a:lumMod val="75000"/>
                  </a:schemeClr>
                </a:solidFill>
              </a:rPr>
              <a:t>, BFS </a:t>
            </a:r>
            <a:r>
              <a:rPr lang="en-US" sz="2000" dirty="0" err="1">
                <a:solidFill>
                  <a:schemeClr val="accent5">
                    <a:lumMod val="75000"/>
                  </a:schemeClr>
                </a:solidFill>
              </a:rPr>
              <a:t>có</a:t>
            </a:r>
            <a:r>
              <a:rPr lang="en-US" sz="2000" dirty="0">
                <a:solidFill>
                  <a:schemeClr val="accent5">
                    <a:lumMod val="75000"/>
                  </a:schemeClr>
                </a:solidFill>
              </a:rPr>
              <a:t> </a:t>
            </a:r>
            <a:r>
              <a:rPr lang="en-US" sz="2000" dirty="0" err="1">
                <a:solidFill>
                  <a:schemeClr val="accent5">
                    <a:lumMod val="75000"/>
                  </a:schemeClr>
                </a:solidFill>
              </a:rPr>
              <a:t>thể</a:t>
            </a:r>
            <a:r>
              <a:rPr lang="en-US" sz="2000" dirty="0">
                <a:solidFill>
                  <a:schemeClr val="accent5">
                    <a:lumMod val="75000"/>
                  </a:schemeClr>
                </a:solidFill>
              </a:rPr>
              <a:t> </a:t>
            </a:r>
            <a:r>
              <a:rPr lang="en-US" sz="2000" dirty="0" err="1">
                <a:solidFill>
                  <a:schemeClr val="accent5">
                    <a:lumMod val="75000"/>
                  </a:schemeClr>
                </a:solidFill>
              </a:rPr>
              <a:t>mất</a:t>
            </a:r>
            <a:r>
              <a:rPr lang="en-US" sz="2000" dirty="0">
                <a:solidFill>
                  <a:schemeClr val="accent5">
                    <a:lumMod val="75000"/>
                  </a:schemeClr>
                </a:solidFill>
              </a:rPr>
              <a:t> </a:t>
            </a:r>
            <a:r>
              <a:rPr lang="en-US" sz="2000" dirty="0" err="1">
                <a:solidFill>
                  <a:schemeClr val="accent5">
                    <a:lumMod val="75000"/>
                  </a:schemeClr>
                </a:solidFill>
              </a:rPr>
              <a:t>rất</a:t>
            </a:r>
            <a:r>
              <a:rPr lang="en-US" sz="2000" dirty="0">
                <a:solidFill>
                  <a:schemeClr val="accent5">
                    <a:lumMod val="75000"/>
                  </a:schemeClr>
                </a:solidFill>
              </a:rPr>
              <a:t> </a:t>
            </a:r>
            <a:r>
              <a:rPr lang="en-US" sz="2000" dirty="0" err="1">
                <a:solidFill>
                  <a:schemeClr val="accent5">
                    <a:lumMod val="75000"/>
                  </a:schemeClr>
                </a:solidFill>
              </a:rPr>
              <a:t>nhiều</a:t>
            </a:r>
            <a:r>
              <a:rPr lang="en-US" sz="2000" dirty="0">
                <a:solidFill>
                  <a:schemeClr val="accent5">
                    <a:lumMod val="75000"/>
                  </a:schemeClr>
                </a:solidFill>
              </a:rPr>
              <a:t> </a:t>
            </a:r>
            <a:r>
              <a:rPr lang="en-US" sz="2000" dirty="0" err="1">
                <a:solidFill>
                  <a:schemeClr val="accent5">
                    <a:lumMod val="75000"/>
                  </a:schemeClr>
                </a:solidFill>
              </a:rPr>
              <a:t>thời</a:t>
            </a:r>
            <a:r>
              <a:rPr lang="en-US" sz="2000" dirty="0">
                <a:solidFill>
                  <a:schemeClr val="accent5">
                    <a:lumMod val="75000"/>
                  </a:schemeClr>
                </a:solidFill>
              </a:rPr>
              <a:t> </a:t>
            </a:r>
            <a:r>
              <a:rPr lang="en-US" sz="2000" dirty="0" err="1">
                <a:solidFill>
                  <a:schemeClr val="accent5">
                    <a:lumMod val="75000"/>
                  </a:schemeClr>
                </a:solidFill>
              </a:rPr>
              <a:t>gian</a:t>
            </a:r>
            <a:r>
              <a:rPr lang="en-US" sz="2000" dirty="0">
                <a:solidFill>
                  <a:schemeClr val="accent5">
                    <a:lumMod val="75000"/>
                  </a:schemeClr>
                </a:solidFill>
              </a:rPr>
              <a:t> </a:t>
            </a:r>
            <a:r>
              <a:rPr lang="en-US" sz="2000" dirty="0" err="1">
                <a:solidFill>
                  <a:schemeClr val="accent5">
                    <a:lumMod val="75000"/>
                  </a:schemeClr>
                </a:solidFill>
              </a:rPr>
              <a:t>và</a:t>
            </a:r>
            <a:r>
              <a:rPr lang="en-US" sz="2000" dirty="0">
                <a:solidFill>
                  <a:schemeClr val="accent5">
                    <a:lumMod val="75000"/>
                  </a:schemeClr>
                </a:solidFill>
              </a:rPr>
              <a:t> </a:t>
            </a:r>
            <a:r>
              <a:rPr lang="en-US" sz="2000" dirty="0" err="1">
                <a:solidFill>
                  <a:schemeClr val="accent5">
                    <a:lumMod val="75000"/>
                  </a:schemeClr>
                </a:solidFill>
              </a:rPr>
              <a:t>tài</a:t>
            </a:r>
            <a:r>
              <a:rPr lang="en-US" sz="2000" dirty="0">
                <a:solidFill>
                  <a:schemeClr val="accent5">
                    <a:lumMod val="75000"/>
                  </a:schemeClr>
                </a:solidFill>
              </a:rPr>
              <a:t> </a:t>
            </a:r>
            <a:r>
              <a:rPr lang="en-US" sz="2000" dirty="0" err="1">
                <a:solidFill>
                  <a:schemeClr val="accent5">
                    <a:lumMod val="75000"/>
                  </a:schemeClr>
                </a:solidFill>
              </a:rPr>
              <a:t>nguyên</a:t>
            </a:r>
            <a:r>
              <a:rPr lang="en-US" sz="2000" dirty="0">
                <a:solidFill>
                  <a:schemeClr val="accent5">
                    <a:lumMod val="75000"/>
                  </a:schemeClr>
                </a:solidFill>
              </a:rPr>
              <a:t> </a:t>
            </a:r>
            <a:r>
              <a:rPr lang="en-US" sz="2000" dirty="0" err="1">
                <a:solidFill>
                  <a:schemeClr val="accent5">
                    <a:lumMod val="75000"/>
                  </a:schemeClr>
                </a:solidFill>
              </a:rPr>
              <a:t>tính</a:t>
            </a:r>
            <a:r>
              <a:rPr lang="en-US" sz="2000" dirty="0">
                <a:solidFill>
                  <a:schemeClr val="accent5">
                    <a:lumMod val="75000"/>
                  </a:schemeClr>
                </a:solidFill>
              </a:rPr>
              <a:t> </a:t>
            </a:r>
            <a:r>
              <a:rPr lang="en-US" sz="2000" dirty="0" err="1">
                <a:solidFill>
                  <a:schemeClr val="accent5">
                    <a:lumMod val="75000"/>
                  </a:schemeClr>
                </a:solidFill>
              </a:rPr>
              <a:t>toán</a:t>
            </a:r>
            <a:r>
              <a:rPr lang="en-US" sz="2000" dirty="0">
                <a:solidFill>
                  <a:schemeClr val="accent5">
                    <a:lumMod val="75000"/>
                  </a:schemeClr>
                </a:solidFill>
              </a:rPr>
              <a:t>.</a:t>
            </a:r>
          </a:p>
          <a:p>
            <a:pPr marL="0" indent="0">
              <a:buNone/>
            </a:pPr>
            <a:endParaRPr lang="en-US" dirty="0"/>
          </a:p>
        </p:txBody>
      </p:sp>
    </p:spTree>
    <p:extLst>
      <p:ext uri="{BB962C8B-B14F-4D97-AF65-F5344CB8AC3E}">
        <p14:creationId xmlns:p14="http://schemas.microsoft.com/office/powerpoint/2010/main" val="127290840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26E0D-60AB-81E4-1263-A0C30CF46FD5}"/>
              </a:ext>
            </a:extLst>
          </p:cNvPr>
          <p:cNvSpPr>
            <a:spLocks noGrp="1"/>
          </p:cNvSpPr>
          <p:nvPr>
            <p:ph type="title"/>
          </p:nvPr>
        </p:nvSpPr>
        <p:spPr/>
        <p:txBody>
          <a:bodyPr/>
          <a:lstStyle/>
          <a:p>
            <a:pPr algn="ctr"/>
            <a:r>
              <a:rPr lang="en-US" b="1" dirty="0">
                <a:solidFill>
                  <a:srgbClr val="0070C0"/>
                </a:solidFill>
                <a:latin typeface="Arial" panose="020B0604020202020204" pitchFamily="34" charset="0"/>
                <a:cs typeface="Arial" panose="020B0604020202020204" pitchFamily="34" charset="0"/>
              </a:rPr>
              <a:t>CÀI ĐẶT THUẬT TOÁN BFS</a:t>
            </a:r>
          </a:p>
        </p:txBody>
      </p:sp>
      <p:pic>
        <p:nvPicPr>
          <p:cNvPr id="7" name="Picture 6">
            <a:extLst>
              <a:ext uri="{FF2B5EF4-FFF2-40B4-BE49-F238E27FC236}">
                <a16:creationId xmlns:a16="http://schemas.microsoft.com/office/drawing/2014/main" id="{A670769C-26E4-E243-E98D-482FB47C0082}"/>
              </a:ext>
            </a:extLst>
          </p:cNvPr>
          <p:cNvPicPr>
            <a:picLocks noChangeAspect="1"/>
          </p:cNvPicPr>
          <p:nvPr/>
        </p:nvPicPr>
        <p:blipFill>
          <a:blip r:embed="rId2"/>
          <a:stretch>
            <a:fillRect/>
          </a:stretch>
        </p:blipFill>
        <p:spPr>
          <a:xfrm>
            <a:off x="1070722" y="1441264"/>
            <a:ext cx="9866219" cy="4647006"/>
          </a:xfrm>
          <a:prstGeom prst="rect">
            <a:avLst/>
          </a:prstGeom>
        </p:spPr>
      </p:pic>
    </p:spTree>
    <p:extLst>
      <p:ext uri="{BB962C8B-B14F-4D97-AF65-F5344CB8AC3E}">
        <p14:creationId xmlns:p14="http://schemas.microsoft.com/office/powerpoint/2010/main" val="397523477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22F0A-C931-1EFA-A77F-7A0D6F4786FF}"/>
              </a:ext>
            </a:extLst>
          </p:cNvPr>
          <p:cNvSpPr>
            <a:spLocks noGrp="1"/>
          </p:cNvSpPr>
          <p:nvPr>
            <p:ph type="title"/>
          </p:nvPr>
        </p:nvSpPr>
        <p:spPr/>
        <p:txBody>
          <a:bodyPr/>
          <a:lstStyle/>
          <a:p>
            <a:r>
              <a:rPr lang="en-US" b="1" dirty="0">
                <a:solidFill>
                  <a:schemeClr val="accent5">
                    <a:lumMod val="75000"/>
                  </a:schemeClr>
                </a:solidFill>
                <a:latin typeface="Arial" panose="020B0604020202020204" pitchFamily="34" charset="0"/>
                <a:cs typeface="Arial" panose="020B0604020202020204" pitchFamily="34" charset="0"/>
              </a:rPr>
              <a:t>2.UCS (</a:t>
            </a:r>
            <a:r>
              <a:rPr lang="en-US" b="1" i="0" dirty="0">
                <a:solidFill>
                  <a:schemeClr val="accent5">
                    <a:lumMod val="75000"/>
                  </a:schemeClr>
                </a:solidFill>
                <a:effectLst/>
                <a:latin typeface="Arial" panose="020B0604020202020204" pitchFamily="34" charset="0"/>
                <a:cs typeface="Arial" panose="020B0604020202020204" pitchFamily="34" charset="0"/>
              </a:rPr>
              <a:t>Uniform Cost Search)</a:t>
            </a:r>
            <a:endParaRPr lang="en-US" b="1" dirty="0">
              <a:solidFill>
                <a:schemeClr val="accent5">
                  <a:lumMod val="75000"/>
                </a:schemeClr>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8230EA4A-988B-D6C5-ED9C-6186FA63B79C}"/>
              </a:ext>
            </a:extLst>
          </p:cNvPr>
          <p:cNvSpPr>
            <a:spLocks noGrp="1"/>
          </p:cNvSpPr>
          <p:nvPr>
            <p:ph idx="1"/>
          </p:nvPr>
        </p:nvSpPr>
        <p:spPr>
          <a:xfrm>
            <a:off x="838200" y="1825625"/>
            <a:ext cx="5835316" cy="4351338"/>
          </a:xfrm>
        </p:spPr>
        <p:txBody>
          <a:bodyPr>
            <a:noAutofit/>
          </a:bodyPr>
          <a:lstStyle/>
          <a:p>
            <a:pPr>
              <a:lnSpc>
                <a:spcPct val="150000"/>
              </a:lnSpc>
            </a:pPr>
            <a:r>
              <a:rPr lang="vi-VN" sz="1200" b="0" i="0" dirty="0">
                <a:solidFill>
                  <a:schemeClr val="accent5">
                    <a:lumMod val="75000"/>
                  </a:schemeClr>
                </a:solidFill>
                <a:effectLst/>
              </a:rPr>
              <a:t>UCS tìm kiếm đường đi từ một đỉnh đến một đỉnh khác, và tối ưu hóa đường đi theo chi phí.</a:t>
            </a:r>
            <a:endParaRPr lang="en-US" sz="1200" b="0" i="0" dirty="0">
              <a:solidFill>
                <a:schemeClr val="accent5">
                  <a:lumMod val="75000"/>
                </a:schemeClr>
              </a:solidFill>
              <a:effectLst/>
            </a:endParaRPr>
          </a:p>
          <a:p>
            <a:pPr algn="l">
              <a:lnSpc>
                <a:spcPct val="150000"/>
              </a:lnSpc>
            </a:pPr>
            <a:r>
              <a:rPr lang="vi-VN" sz="1200" b="0" i="0" u="sng" dirty="0">
                <a:solidFill>
                  <a:schemeClr val="accent5">
                    <a:lumMod val="75000"/>
                  </a:schemeClr>
                </a:solidFill>
                <a:effectLst/>
              </a:rPr>
              <a:t>Cách hoạt động của UCS</a:t>
            </a:r>
            <a:r>
              <a:rPr lang="en-US" sz="1200" b="0" i="0" u="sng" dirty="0">
                <a:solidFill>
                  <a:schemeClr val="accent5">
                    <a:lumMod val="75000"/>
                  </a:schemeClr>
                </a:solidFill>
                <a:effectLst/>
              </a:rPr>
              <a:t>:</a:t>
            </a:r>
            <a:endParaRPr lang="vi-VN" sz="1200" b="0" i="0" u="sng" dirty="0">
              <a:solidFill>
                <a:schemeClr val="accent5">
                  <a:lumMod val="75000"/>
                </a:schemeClr>
              </a:solidFill>
              <a:effectLst/>
            </a:endParaRPr>
          </a:p>
          <a:p>
            <a:pPr lvl="1">
              <a:lnSpc>
                <a:spcPct val="150000"/>
              </a:lnSpc>
              <a:buFont typeface="Wingdings" panose="05000000000000000000" pitchFamily="2" charset="2"/>
              <a:buChar char="§"/>
            </a:pPr>
            <a:r>
              <a:rPr lang="vi-VN" sz="1200" b="0" i="0" dirty="0">
                <a:solidFill>
                  <a:schemeClr val="accent5">
                    <a:lumMod val="75000"/>
                  </a:schemeClr>
                </a:solidFill>
                <a:effectLst/>
              </a:rPr>
              <a:t>UCS bắt đầu từ một đỉnh bất kỳ của đồ thị.</a:t>
            </a:r>
          </a:p>
          <a:p>
            <a:pPr lvl="1">
              <a:lnSpc>
                <a:spcPct val="150000"/>
              </a:lnSpc>
              <a:buFont typeface="Wingdings" panose="05000000000000000000" pitchFamily="2" charset="2"/>
              <a:buChar char="§"/>
            </a:pPr>
            <a:r>
              <a:rPr lang="vi-VN" sz="1200" b="0" i="0" dirty="0">
                <a:solidFill>
                  <a:schemeClr val="accent5">
                    <a:lumMod val="75000"/>
                  </a:schemeClr>
                </a:solidFill>
                <a:effectLst/>
              </a:rPr>
              <a:t>Đỉnh bắt đầu được đánh dấu và đưa vào hàng đợi ưu tiên (</a:t>
            </a:r>
            <a:r>
              <a:rPr lang="vi-VN" sz="1200" b="0" i="0" dirty="0" err="1">
                <a:solidFill>
                  <a:schemeClr val="accent5">
                    <a:lumMod val="75000"/>
                  </a:schemeClr>
                </a:solidFill>
                <a:effectLst/>
              </a:rPr>
              <a:t>priority</a:t>
            </a:r>
            <a:r>
              <a:rPr lang="vi-VN" sz="1200" b="0" i="0" dirty="0">
                <a:solidFill>
                  <a:schemeClr val="accent5">
                    <a:lumMod val="75000"/>
                  </a:schemeClr>
                </a:solidFill>
                <a:effectLst/>
              </a:rPr>
              <a:t> </a:t>
            </a:r>
            <a:r>
              <a:rPr lang="vi-VN" sz="1200" b="0" i="0" dirty="0" err="1">
                <a:solidFill>
                  <a:schemeClr val="accent5">
                    <a:lumMod val="75000"/>
                  </a:schemeClr>
                </a:solidFill>
                <a:effectLst/>
              </a:rPr>
              <a:t>queue</a:t>
            </a:r>
            <a:r>
              <a:rPr lang="vi-VN" sz="1200" b="0" i="0" dirty="0">
                <a:solidFill>
                  <a:schemeClr val="accent5">
                    <a:lumMod val="75000"/>
                  </a:schemeClr>
                </a:solidFill>
                <a:effectLst/>
              </a:rPr>
              <a:t>) theo thứ tự tăng dần của chi phí.</a:t>
            </a:r>
          </a:p>
          <a:p>
            <a:pPr lvl="1">
              <a:lnSpc>
                <a:spcPct val="150000"/>
              </a:lnSpc>
              <a:buFont typeface="Wingdings" panose="05000000000000000000" pitchFamily="2" charset="2"/>
              <a:buChar char="§"/>
            </a:pPr>
            <a:r>
              <a:rPr lang="vi-VN" sz="1200" b="0" i="0" dirty="0">
                <a:solidFill>
                  <a:schemeClr val="accent5">
                    <a:lumMod val="75000"/>
                  </a:schemeClr>
                </a:solidFill>
                <a:effectLst/>
              </a:rPr>
              <a:t>Lấy ra đỉnh có chi phí thấp nhất trong hàng đợi ưu tiên.</a:t>
            </a:r>
          </a:p>
          <a:p>
            <a:pPr lvl="1">
              <a:lnSpc>
                <a:spcPct val="150000"/>
              </a:lnSpc>
              <a:buFont typeface="Wingdings" panose="05000000000000000000" pitchFamily="2" charset="2"/>
              <a:buChar char="§"/>
            </a:pPr>
            <a:r>
              <a:rPr lang="vi-VN" sz="1200" b="0" i="0" dirty="0">
                <a:solidFill>
                  <a:schemeClr val="accent5">
                    <a:lumMod val="75000"/>
                  </a:schemeClr>
                </a:solidFill>
                <a:effectLst/>
              </a:rPr>
              <a:t>Nếu đỉnh đó là đích cần tìm kiếm, kết thúc thuật toán và trả về đường đi.</a:t>
            </a:r>
          </a:p>
          <a:p>
            <a:pPr lvl="1">
              <a:lnSpc>
                <a:spcPct val="150000"/>
              </a:lnSpc>
              <a:buFont typeface="Wingdings" panose="05000000000000000000" pitchFamily="2" charset="2"/>
              <a:buChar char="§"/>
            </a:pPr>
            <a:r>
              <a:rPr lang="vi-VN" sz="1200" b="0" i="0" dirty="0">
                <a:solidFill>
                  <a:schemeClr val="accent5">
                    <a:lumMod val="75000"/>
                  </a:schemeClr>
                </a:solidFill>
                <a:effectLst/>
              </a:rPr>
              <a:t>Nếu không, tìm tất cả các đỉnh kề với đỉnh đang xét, đưa chúng vào hàng đợi ưu tiên với chi phí bằng tổng chi phí từ đỉnh bắt đầu đến đỉnh đó</a:t>
            </a:r>
            <a:r>
              <a:rPr lang="en-US" sz="1200" b="0" i="0" dirty="0">
                <a:solidFill>
                  <a:schemeClr val="accent5">
                    <a:lumMod val="75000"/>
                  </a:schemeClr>
                </a:solidFill>
                <a:effectLst/>
              </a:rPr>
              <a:t>.</a:t>
            </a:r>
            <a:endParaRPr lang="vi-VN" sz="1200" b="0" i="0" dirty="0">
              <a:solidFill>
                <a:schemeClr val="accent5">
                  <a:lumMod val="75000"/>
                </a:schemeClr>
              </a:solidFill>
              <a:effectLst/>
            </a:endParaRPr>
          </a:p>
          <a:p>
            <a:pPr lvl="1">
              <a:lnSpc>
                <a:spcPct val="150000"/>
              </a:lnSpc>
              <a:buFont typeface="Wingdings" panose="05000000000000000000" pitchFamily="2" charset="2"/>
              <a:buChar char="§"/>
            </a:pPr>
            <a:r>
              <a:rPr lang="vi-VN" sz="1200" b="0" i="0" dirty="0">
                <a:solidFill>
                  <a:schemeClr val="accent5">
                    <a:lumMod val="75000"/>
                  </a:schemeClr>
                </a:solidFill>
                <a:effectLst/>
              </a:rPr>
              <a:t>Đánh dấu các đỉnh kề với đỉnh đó đã được truy cập và lặp lại các bước trên cho đến khi tìm được đỉnh đích hoặc hàng đợi ưu tiên trống.</a:t>
            </a:r>
          </a:p>
          <a:p>
            <a:pPr>
              <a:lnSpc>
                <a:spcPct val="150000"/>
              </a:lnSpc>
            </a:pPr>
            <a:endParaRPr lang="en-US" sz="1200" dirty="0"/>
          </a:p>
        </p:txBody>
      </p:sp>
      <p:pic>
        <p:nvPicPr>
          <p:cNvPr id="5" name="Picture 4">
            <a:extLst>
              <a:ext uri="{FF2B5EF4-FFF2-40B4-BE49-F238E27FC236}">
                <a16:creationId xmlns:a16="http://schemas.microsoft.com/office/drawing/2014/main" id="{6A89996C-DEFE-A53E-62D6-18D0281C2E66}"/>
              </a:ext>
            </a:extLst>
          </p:cNvPr>
          <p:cNvPicPr>
            <a:picLocks noChangeAspect="1"/>
          </p:cNvPicPr>
          <p:nvPr/>
        </p:nvPicPr>
        <p:blipFill>
          <a:blip r:embed="rId2"/>
          <a:stretch>
            <a:fillRect/>
          </a:stretch>
        </p:blipFill>
        <p:spPr>
          <a:xfrm>
            <a:off x="6673516" y="1690689"/>
            <a:ext cx="5245768" cy="3780718"/>
          </a:xfrm>
          <a:prstGeom prst="rect">
            <a:avLst/>
          </a:prstGeom>
        </p:spPr>
      </p:pic>
    </p:spTree>
    <p:extLst>
      <p:ext uri="{BB962C8B-B14F-4D97-AF65-F5344CB8AC3E}">
        <p14:creationId xmlns:p14="http://schemas.microsoft.com/office/powerpoint/2010/main" val="2423596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E99787-C86A-9459-B862-EF0B28C8D61F}"/>
              </a:ext>
            </a:extLst>
          </p:cNvPr>
          <p:cNvSpPr>
            <a:spLocks noGrp="1"/>
          </p:cNvSpPr>
          <p:nvPr>
            <p:ph idx="1"/>
          </p:nvPr>
        </p:nvSpPr>
        <p:spPr>
          <a:xfrm>
            <a:off x="838200" y="1084729"/>
            <a:ext cx="10515600" cy="5092234"/>
          </a:xfrm>
        </p:spPr>
        <p:txBody>
          <a:bodyPr/>
          <a:lstStyle/>
          <a:p>
            <a:pPr marL="0" indent="0">
              <a:buNone/>
            </a:pPr>
            <a:r>
              <a:rPr lang="vi-VN" b="1" u="sng" dirty="0">
                <a:solidFill>
                  <a:schemeClr val="accent5">
                    <a:lumMod val="75000"/>
                  </a:schemeClr>
                </a:solidFill>
              </a:rPr>
              <a:t>Ưu</a:t>
            </a:r>
            <a:r>
              <a:rPr lang="en-US" b="1" u="sng" dirty="0">
                <a:solidFill>
                  <a:schemeClr val="accent5">
                    <a:lumMod val="75000"/>
                  </a:schemeClr>
                </a:solidFill>
              </a:rPr>
              <a:t> </a:t>
            </a:r>
            <a:r>
              <a:rPr lang="en-US" b="1" u="sng" dirty="0" err="1">
                <a:solidFill>
                  <a:schemeClr val="accent5">
                    <a:lumMod val="75000"/>
                  </a:schemeClr>
                </a:solidFill>
              </a:rPr>
              <a:t>điểm</a:t>
            </a:r>
            <a:endParaRPr lang="en-US" b="1" u="sng" dirty="0">
              <a:solidFill>
                <a:schemeClr val="accent5">
                  <a:lumMod val="75000"/>
                </a:schemeClr>
              </a:solidFill>
            </a:endParaRPr>
          </a:p>
          <a:p>
            <a:pPr>
              <a:lnSpc>
                <a:spcPct val="107000"/>
              </a:lnSpc>
              <a:spcBef>
                <a:spcPts val="0"/>
              </a:spcBef>
            </a:pPr>
            <a:r>
              <a:rPr lang="en-US" sz="2000" dirty="0" err="1">
                <a:solidFill>
                  <a:schemeClr val="accent5">
                    <a:lumMod val="75000"/>
                  </a:schemeClr>
                </a:solidFill>
              </a:rPr>
              <a:t>Tìm</a:t>
            </a:r>
            <a:r>
              <a:rPr lang="en-US" sz="2000" dirty="0">
                <a:solidFill>
                  <a:schemeClr val="accent5">
                    <a:lumMod val="75000"/>
                  </a:schemeClr>
                </a:solidFill>
              </a:rPr>
              <a:t> </a:t>
            </a:r>
            <a:r>
              <a:rPr lang="en-US" sz="2000" dirty="0" err="1">
                <a:solidFill>
                  <a:schemeClr val="accent5">
                    <a:lumMod val="75000"/>
                  </a:schemeClr>
                </a:solidFill>
              </a:rPr>
              <a:t>được</a:t>
            </a:r>
            <a:r>
              <a:rPr lang="en-US" sz="2000" dirty="0">
                <a:solidFill>
                  <a:schemeClr val="accent5">
                    <a:lumMod val="75000"/>
                  </a:schemeClr>
                </a:solidFill>
              </a:rPr>
              <a:t> </a:t>
            </a:r>
            <a:r>
              <a:rPr lang="en-US" sz="2000" dirty="0" err="1">
                <a:solidFill>
                  <a:schemeClr val="accent5">
                    <a:lumMod val="75000"/>
                  </a:schemeClr>
                </a:solidFill>
              </a:rPr>
              <a:t>đường</a:t>
            </a:r>
            <a:r>
              <a:rPr lang="en-US" sz="2000" dirty="0">
                <a:solidFill>
                  <a:schemeClr val="accent5">
                    <a:lumMod val="75000"/>
                  </a:schemeClr>
                </a:solidFill>
              </a:rPr>
              <a:t> </a:t>
            </a:r>
            <a:r>
              <a:rPr lang="en-US" sz="2000" dirty="0" err="1">
                <a:solidFill>
                  <a:schemeClr val="accent5">
                    <a:lumMod val="75000"/>
                  </a:schemeClr>
                </a:solidFill>
              </a:rPr>
              <a:t>đi</a:t>
            </a:r>
            <a:r>
              <a:rPr lang="en-US" sz="2000" dirty="0">
                <a:solidFill>
                  <a:schemeClr val="accent5">
                    <a:lumMod val="75000"/>
                  </a:schemeClr>
                </a:solidFill>
              </a:rPr>
              <a:t> </a:t>
            </a:r>
            <a:r>
              <a:rPr lang="en-US" sz="2000" dirty="0" err="1">
                <a:solidFill>
                  <a:schemeClr val="accent5">
                    <a:lumMod val="75000"/>
                  </a:schemeClr>
                </a:solidFill>
              </a:rPr>
              <a:t>tốt</a:t>
            </a:r>
            <a:r>
              <a:rPr lang="en-US" sz="2000" dirty="0">
                <a:solidFill>
                  <a:schemeClr val="accent5">
                    <a:lumMod val="75000"/>
                  </a:schemeClr>
                </a:solidFill>
              </a:rPr>
              <a:t> </a:t>
            </a:r>
            <a:r>
              <a:rPr lang="en-US" sz="2000" dirty="0" err="1">
                <a:solidFill>
                  <a:schemeClr val="accent5">
                    <a:lumMod val="75000"/>
                  </a:schemeClr>
                </a:solidFill>
              </a:rPr>
              <a:t>nhất</a:t>
            </a:r>
            <a:r>
              <a:rPr lang="en-US" sz="2000" dirty="0">
                <a:solidFill>
                  <a:schemeClr val="accent5">
                    <a:lumMod val="75000"/>
                  </a:schemeClr>
                </a:solidFill>
              </a:rPr>
              <a:t> (</a:t>
            </a:r>
            <a:r>
              <a:rPr lang="en-US" sz="2000" dirty="0" err="1">
                <a:solidFill>
                  <a:schemeClr val="accent5">
                    <a:lumMod val="75000"/>
                  </a:schemeClr>
                </a:solidFill>
              </a:rPr>
              <a:t>có</a:t>
            </a:r>
            <a:r>
              <a:rPr lang="en-US" sz="2000" dirty="0">
                <a:solidFill>
                  <a:schemeClr val="accent5">
                    <a:lumMod val="75000"/>
                  </a:schemeClr>
                </a:solidFill>
              </a:rPr>
              <a:t> chi </a:t>
            </a:r>
            <a:r>
              <a:rPr lang="en-US" sz="2000" dirty="0" err="1">
                <a:solidFill>
                  <a:schemeClr val="accent5">
                    <a:lumMod val="75000"/>
                  </a:schemeClr>
                </a:solidFill>
              </a:rPr>
              <a:t>phí</a:t>
            </a:r>
            <a:r>
              <a:rPr lang="en-US" sz="2000" dirty="0">
                <a:solidFill>
                  <a:schemeClr val="accent5">
                    <a:lumMod val="75000"/>
                  </a:schemeClr>
                </a:solidFill>
              </a:rPr>
              <a:t> </a:t>
            </a:r>
            <a:r>
              <a:rPr lang="en-US" sz="2000" dirty="0" err="1">
                <a:solidFill>
                  <a:schemeClr val="accent5">
                    <a:lumMod val="75000"/>
                  </a:schemeClr>
                </a:solidFill>
              </a:rPr>
              <a:t>thấp</a:t>
            </a:r>
            <a:r>
              <a:rPr lang="en-US" sz="2000" dirty="0">
                <a:solidFill>
                  <a:schemeClr val="accent5">
                    <a:lumMod val="75000"/>
                  </a:schemeClr>
                </a:solidFill>
              </a:rPr>
              <a:t> </a:t>
            </a:r>
            <a:r>
              <a:rPr lang="en-US" sz="2000" dirty="0" err="1">
                <a:solidFill>
                  <a:schemeClr val="accent5">
                    <a:lumMod val="75000"/>
                  </a:schemeClr>
                </a:solidFill>
              </a:rPr>
              <a:t>nhất</a:t>
            </a:r>
            <a:r>
              <a:rPr lang="en-US" sz="2000" dirty="0">
                <a:solidFill>
                  <a:schemeClr val="accent5">
                    <a:lumMod val="75000"/>
                  </a:schemeClr>
                </a:solidFill>
              </a:rPr>
              <a:t>) </a:t>
            </a:r>
            <a:r>
              <a:rPr lang="en-US" sz="2000" dirty="0" err="1">
                <a:solidFill>
                  <a:schemeClr val="accent5">
                    <a:lumMod val="75000"/>
                  </a:schemeClr>
                </a:solidFill>
              </a:rPr>
              <a:t>giữa</a:t>
            </a:r>
            <a:r>
              <a:rPr lang="en-US" sz="2000" dirty="0">
                <a:solidFill>
                  <a:schemeClr val="accent5">
                    <a:lumMod val="75000"/>
                  </a:schemeClr>
                </a:solidFill>
              </a:rPr>
              <a:t> </a:t>
            </a:r>
            <a:r>
              <a:rPr lang="en-US" sz="2000" dirty="0" err="1">
                <a:solidFill>
                  <a:schemeClr val="accent5">
                    <a:lumMod val="75000"/>
                  </a:schemeClr>
                </a:solidFill>
              </a:rPr>
              <a:t>hai</a:t>
            </a:r>
            <a:r>
              <a:rPr lang="en-US" sz="2000" dirty="0">
                <a:solidFill>
                  <a:schemeClr val="accent5">
                    <a:lumMod val="75000"/>
                  </a:schemeClr>
                </a:solidFill>
              </a:rPr>
              <a:t> </a:t>
            </a:r>
            <a:r>
              <a:rPr lang="en-US" sz="2000" dirty="0" err="1">
                <a:solidFill>
                  <a:schemeClr val="accent5">
                    <a:lumMod val="75000"/>
                  </a:schemeClr>
                </a:solidFill>
              </a:rPr>
              <a:t>đỉnh</a:t>
            </a:r>
            <a:r>
              <a:rPr lang="en-US" sz="2000" dirty="0">
                <a:solidFill>
                  <a:schemeClr val="accent5">
                    <a:lumMod val="75000"/>
                  </a:schemeClr>
                </a:solidFill>
              </a:rPr>
              <a:t> </a:t>
            </a:r>
            <a:r>
              <a:rPr lang="en-US" sz="2000" dirty="0" err="1">
                <a:solidFill>
                  <a:schemeClr val="accent5">
                    <a:lumMod val="75000"/>
                  </a:schemeClr>
                </a:solidFill>
              </a:rPr>
              <a:t>trên</a:t>
            </a:r>
            <a:r>
              <a:rPr lang="en-US" sz="2000" dirty="0">
                <a:solidFill>
                  <a:schemeClr val="accent5">
                    <a:lumMod val="75000"/>
                  </a:schemeClr>
                </a:solidFill>
              </a:rPr>
              <a:t> </a:t>
            </a:r>
            <a:r>
              <a:rPr lang="en-US" sz="2000" dirty="0" err="1">
                <a:solidFill>
                  <a:schemeClr val="accent5">
                    <a:lumMod val="75000"/>
                  </a:schemeClr>
                </a:solidFill>
              </a:rPr>
              <a:t>đồ</a:t>
            </a:r>
            <a:r>
              <a:rPr lang="en-US" sz="2000" dirty="0">
                <a:solidFill>
                  <a:schemeClr val="accent5">
                    <a:lumMod val="75000"/>
                  </a:schemeClr>
                </a:solidFill>
              </a:rPr>
              <a:t> </a:t>
            </a:r>
            <a:r>
              <a:rPr lang="en-US" sz="2000" dirty="0" err="1">
                <a:solidFill>
                  <a:schemeClr val="accent5">
                    <a:lumMod val="75000"/>
                  </a:schemeClr>
                </a:solidFill>
              </a:rPr>
              <a:t>thị</a:t>
            </a:r>
            <a:r>
              <a:rPr lang="en-US" sz="2000" dirty="0">
                <a:solidFill>
                  <a:schemeClr val="accent5">
                    <a:lumMod val="75000"/>
                  </a:schemeClr>
                </a:solidFill>
              </a:rPr>
              <a:t> </a:t>
            </a:r>
            <a:r>
              <a:rPr lang="en-US" sz="2000" dirty="0" err="1">
                <a:solidFill>
                  <a:schemeClr val="accent5">
                    <a:lumMod val="75000"/>
                  </a:schemeClr>
                </a:solidFill>
              </a:rPr>
              <a:t>có</a:t>
            </a:r>
            <a:r>
              <a:rPr lang="en-US" sz="2000" dirty="0">
                <a:solidFill>
                  <a:schemeClr val="accent5">
                    <a:lumMod val="75000"/>
                  </a:schemeClr>
                </a:solidFill>
              </a:rPr>
              <a:t> </a:t>
            </a:r>
            <a:r>
              <a:rPr lang="en-US" sz="2000" dirty="0" err="1">
                <a:solidFill>
                  <a:schemeClr val="accent5">
                    <a:lumMod val="75000"/>
                  </a:schemeClr>
                </a:solidFill>
              </a:rPr>
              <a:t>trọng</a:t>
            </a:r>
            <a:r>
              <a:rPr lang="en-US" sz="2000" dirty="0">
                <a:solidFill>
                  <a:schemeClr val="accent5">
                    <a:lumMod val="75000"/>
                  </a:schemeClr>
                </a:solidFill>
              </a:rPr>
              <a:t> </a:t>
            </a:r>
            <a:r>
              <a:rPr lang="en-US" sz="2000" dirty="0" err="1">
                <a:solidFill>
                  <a:schemeClr val="accent5">
                    <a:lumMod val="75000"/>
                  </a:schemeClr>
                </a:solidFill>
              </a:rPr>
              <a:t>số</a:t>
            </a:r>
            <a:r>
              <a:rPr lang="en-US" sz="2000" dirty="0">
                <a:solidFill>
                  <a:schemeClr val="accent5">
                    <a:lumMod val="75000"/>
                  </a:schemeClr>
                </a:solidFill>
              </a:rPr>
              <a:t>.</a:t>
            </a:r>
          </a:p>
          <a:p>
            <a:pPr>
              <a:lnSpc>
                <a:spcPct val="107000"/>
              </a:lnSpc>
              <a:spcBef>
                <a:spcPts val="0"/>
              </a:spcBef>
              <a:spcAft>
                <a:spcPts val="800"/>
              </a:spcAft>
            </a:pPr>
            <a:r>
              <a:rPr lang="en-US" sz="2000" dirty="0" err="1">
                <a:solidFill>
                  <a:schemeClr val="accent5">
                    <a:lumMod val="75000"/>
                  </a:schemeClr>
                </a:solidFill>
              </a:rPr>
              <a:t>Không</a:t>
            </a:r>
            <a:r>
              <a:rPr lang="en-US" sz="2000" dirty="0">
                <a:solidFill>
                  <a:schemeClr val="accent5">
                    <a:lumMod val="75000"/>
                  </a:schemeClr>
                </a:solidFill>
              </a:rPr>
              <a:t> </a:t>
            </a:r>
            <a:r>
              <a:rPr lang="en-US" sz="2000" dirty="0" err="1">
                <a:solidFill>
                  <a:schemeClr val="accent5">
                    <a:lumMod val="75000"/>
                  </a:schemeClr>
                </a:solidFill>
              </a:rPr>
              <a:t>bỏ</a:t>
            </a:r>
            <a:r>
              <a:rPr lang="en-US" sz="2000" dirty="0">
                <a:solidFill>
                  <a:schemeClr val="accent5">
                    <a:lumMod val="75000"/>
                  </a:schemeClr>
                </a:solidFill>
              </a:rPr>
              <a:t> </a:t>
            </a:r>
            <a:r>
              <a:rPr lang="en-US" sz="2000" dirty="0" err="1">
                <a:solidFill>
                  <a:schemeClr val="accent5">
                    <a:lumMod val="75000"/>
                  </a:schemeClr>
                </a:solidFill>
              </a:rPr>
              <a:t>sót</a:t>
            </a:r>
            <a:r>
              <a:rPr lang="en-US" sz="2000" dirty="0">
                <a:solidFill>
                  <a:schemeClr val="accent5">
                    <a:lumMod val="75000"/>
                  </a:schemeClr>
                </a:solidFill>
              </a:rPr>
              <a:t> </a:t>
            </a:r>
            <a:r>
              <a:rPr lang="en-US" sz="2000" dirty="0" err="1">
                <a:solidFill>
                  <a:schemeClr val="accent5">
                    <a:lumMod val="75000"/>
                  </a:schemeClr>
                </a:solidFill>
              </a:rPr>
              <a:t>bất</a:t>
            </a:r>
            <a:r>
              <a:rPr lang="en-US" sz="2000" dirty="0">
                <a:solidFill>
                  <a:schemeClr val="accent5">
                    <a:lumMod val="75000"/>
                  </a:schemeClr>
                </a:solidFill>
              </a:rPr>
              <a:t> </a:t>
            </a:r>
            <a:r>
              <a:rPr lang="en-US" sz="2000" dirty="0" err="1">
                <a:solidFill>
                  <a:schemeClr val="accent5">
                    <a:lumMod val="75000"/>
                  </a:schemeClr>
                </a:solidFill>
              </a:rPr>
              <a:t>kỳ</a:t>
            </a:r>
            <a:r>
              <a:rPr lang="en-US" sz="2000" dirty="0">
                <a:solidFill>
                  <a:schemeClr val="accent5">
                    <a:lumMod val="75000"/>
                  </a:schemeClr>
                </a:solidFill>
              </a:rPr>
              <a:t> </a:t>
            </a:r>
            <a:r>
              <a:rPr lang="en-US" sz="2000" dirty="0" err="1">
                <a:solidFill>
                  <a:schemeClr val="accent5">
                    <a:lumMod val="75000"/>
                  </a:schemeClr>
                </a:solidFill>
              </a:rPr>
              <a:t>đường</a:t>
            </a:r>
            <a:r>
              <a:rPr lang="en-US" sz="2000" dirty="0">
                <a:solidFill>
                  <a:schemeClr val="accent5">
                    <a:lumMod val="75000"/>
                  </a:schemeClr>
                </a:solidFill>
              </a:rPr>
              <a:t> </a:t>
            </a:r>
            <a:r>
              <a:rPr lang="en-US" sz="2000" dirty="0" err="1">
                <a:solidFill>
                  <a:schemeClr val="accent5">
                    <a:lumMod val="75000"/>
                  </a:schemeClr>
                </a:solidFill>
              </a:rPr>
              <a:t>đi</a:t>
            </a:r>
            <a:r>
              <a:rPr lang="en-US" sz="2000" dirty="0">
                <a:solidFill>
                  <a:schemeClr val="accent5">
                    <a:lumMod val="75000"/>
                  </a:schemeClr>
                </a:solidFill>
              </a:rPr>
              <a:t> </a:t>
            </a:r>
            <a:r>
              <a:rPr lang="en-US" sz="2000" dirty="0" err="1">
                <a:solidFill>
                  <a:schemeClr val="accent5">
                    <a:lumMod val="75000"/>
                  </a:schemeClr>
                </a:solidFill>
              </a:rPr>
              <a:t>nào</a:t>
            </a:r>
            <a:r>
              <a:rPr lang="en-US" sz="2000" dirty="0">
                <a:solidFill>
                  <a:schemeClr val="accent5">
                    <a:lumMod val="75000"/>
                  </a:schemeClr>
                </a:solidFill>
              </a:rPr>
              <a:t> </a:t>
            </a:r>
            <a:r>
              <a:rPr lang="en-US" sz="2000" dirty="0" err="1">
                <a:solidFill>
                  <a:schemeClr val="accent5">
                    <a:lumMod val="75000"/>
                  </a:schemeClr>
                </a:solidFill>
              </a:rPr>
              <a:t>nếu</a:t>
            </a:r>
            <a:r>
              <a:rPr lang="en-US" sz="2000" dirty="0">
                <a:solidFill>
                  <a:schemeClr val="accent5">
                    <a:lumMod val="75000"/>
                  </a:schemeClr>
                </a:solidFill>
              </a:rPr>
              <a:t> </a:t>
            </a:r>
            <a:r>
              <a:rPr lang="en-US" sz="2000" dirty="0" err="1">
                <a:solidFill>
                  <a:schemeClr val="accent5">
                    <a:lumMod val="75000"/>
                  </a:schemeClr>
                </a:solidFill>
              </a:rPr>
              <a:t>giải</a:t>
            </a:r>
            <a:r>
              <a:rPr lang="en-US" sz="2000" dirty="0">
                <a:solidFill>
                  <a:schemeClr val="accent5">
                    <a:lumMod val="75000"/>
                  </a:schemeClr>
                </a:solidFill>
              </a:rPr>
              <a:t> </a:t>
            </a:r>
            <a:r>
              <a:rPr lang="en-US" sz="2000" dirty="0" err="1">
                <a:solidFill>
                  <a:schemeClr val="accent5">
                    <a:lumMod val="75000"/>
                  </a:schemeClr>
                </a:solidFill>
              </a:rPr>
              <a:t>pháp</a:t>
            </a:r>
            <a:r>
              <a:rPr lang="en-US" sz="2000" dirty="0">
                <a:solidFill>
                  <a:schemeClr val="accent5">
                    <a:lumMod val="75000"/>
                  </a:schemeClr>
                </a:solidFill>
              </a:rPr>
              <a:t> </a:t>
            </a:r>
            <a:r>
              <a:rPr lang="en-US" sz="2000" dirty="0" err="1">
                <a:solidFill>
                  <a:schemeClr val="accent5">
                    <a:lumMod val="75000"/>
                  </a:schemeClr>
                </a:solidFill>
              </a:rPr>
              <a:t>tối</a:t>
            </a:r>
            <a:r>
              <a:rPr lang="en-US" sz="2000" dirty="0">
                <a:solidFill>
                  <a:schemeClr val="accent5">
                    <a:lumMod val="75000"/>
                  </a:schemeClr>
                </a:solidFill>
              </a:rPr>
              <a:t> </a:t>
            </a:r>
            <a:r>
              <a:rPr lang="en-US" sz="2000" dirty="0" err="1">
                <a:solidFill>
                  <a:schemeClr val="accent5">
                    <a:lumMod val="75000"/>
                  </a:schemeClr>
                </a:solidFill>
              </a:rPr>
              <a:t>ưu</a:t>
            </a:r>
            <a:r>
              <a:rPr lang="en-US" sz="2000" dirty="0">
                <a:solidFill>
                  <a:schemeClr val="accent5">
                    <a:lumMod val="75000"/>
                  </a:schemeClr>
                </a:solidFill>
              </a:rPr>
              <a:t> </a:t>
            </a:r>
            <a:r>
              <a:rPr lang="en-US" sz="2000" dirty="0" err="1">
                <a:solidFill>
                  <a:schemeClr val="accent5">
                    <a:lumMod val="75000"/>
                  </a:schemeClr>
                </a:solidFill>
              </a:rPr>
              <a:t>tồn</a:t>
            </a:r>
            <a:r>
              <a:rPr lang="en-US" sz="2000" dirty="0">
                <a:solidFill>
                  <a:schemeClr val="accent5">
                    <a:lumMod val="75000"/>
                  </a:schemeClr>
                </a:solidFill>
              </a:rPr>
              <a:t> </a:t>
            </a:r>
            <a:r>
              <a:rPr lang="en-US" sz="2000" dirty="0" err="1">
                <a:solidFill>
                  <a:schemeClr val="accent5">
                    <a:lumMod val="75000"/>
                  </a:schemeClr>
                </a:solidFill>
              </a:rPr>
              <a:t>tại</a:t>
            </a:r>
            <a:r>
              <a:rPr lang="en-US" sz="2000" dirty="0">
                <a:solidFill>
                  <a:schemeClr val="accent5">
                    <a:lumMod val="75000"/>
                  </a:schemeClr>
                </a:solidFill>
              </a:rPr>
              <a:t>.</a:t>
            </a:r>
          </a:p>
          <a:p>
            <a:pPr marL="0" indent="0">
              <a:buNone/>
            </a:pPr>
            <a:endParaRPr lang="en-US" sz="2000" dirty="0">
              <a:solidFill>
                <a:schemeClr val="accent5">
                  <a:lumMod val="75000"/>
                </a:schemeClr>
              </a:solidFill>
            </a:endParaRPr>
          </a:p>
          <a:p>
            <a:pPr marL="0" indent="0">
              <a:buNone/>
            </a:pPr>
            <a:r>
              <a:rPr lang="en-US" b="1" u="sng" dirty="0">
                <a:solidFill>
                  <a:schemeClr val="accent5">
                    <a:lumMod val="75000"/>
                  </a:schemeClr>
                </a:solidFill>
              </a:rPr>
              <a:t>Nh</a:t>
            </a:r>
            <a:r>
              <a:rPr lang="vi-VN" b="1" u="sng" dirty="0" err="1">
                <a:solidFill>
                  <a:schemeClr val="accent5">
                    <a:lumMod val="75000"/>
                  </a:schemeClr>
                </a:solidFill>
              </a:rPr>
              <a:t>ược</a:t>
            </a:r>
            <a:r>
              <a:rPr lang="en-US" b="1" u="sng" dirty="0">
                <a:solidFill>
                  <a:schemeClr val="accent5">
                    <a:lumMod val="75000"/>
                  </a:schemeClr>
                </a:solidFill>
              </a:rPr>
              <a:t> </a:t>
            </a:r>
            <a:r>
              <a:rPr lang="en-US" b="1" u="sng" dirty="0" err="1">
                <a:solidFill>
                  <a:schemeClr val="accent5">
                    <a:lumMod val="75000"/>
                  </a:schemeClr>
                </a:solidFill>
              </a:rPr>
              <a:t>điểm</a:t>
            </a:r>
            <a:r>
              <a:rPr lang="en-US" b="1" u="sng" dirty="0">
                <a:solidFill>
                  <a:schemeClr val="accent5">
                    <a:lumMod val="75000"/>
                  </a:schemeClr>
                </a:solidFill>
              </a:rPr>
              <a:t> </a:t>
            </a:r>
          </a:p>
          <a:p>
            <a:pPr>
              <a:lnSpc>
                <a:spcPct val="107000"/>
              </a:lnSpc>
              <a:spcBef>
                <a:spcPts val="0"/>
              </a:spcBef>
            </a:pPr>
            <a:r>
              <a:rPr lang="en-US" sz="2000" dirty="0" err="1">
                <a:solidFill>
                  <a:schemeClr val="accent5">
                    <a:lumMod val="75000"/>
                  </a:schemeClr>
                </a:solidFill>
              </a:rPr>
              <a:t>Tốn</a:t>
            </a:r>
            <a:r>
              <a:rPr lang="en-US" sz="2000" dirty="0">
                <a:solidFill>
                  <a:schemeClr val="accent5">
                    <a:lumMod val="75000"/>
                  </a:schemeClr>
                </a:solidFill>
              </a:rPr>
              <a:t> </a:t>
            </a:r>
            <a:r>
              <a:rPr lang="en-US" sz="2000" dirty="0" err="1">
                <a:solidFill>
                  <a:schemeClr val="accent5">
                    <a:lumMod val="75000"/>
                  </a:schemeClr>
                </a:solidFill>
              </a:rPr>
              <a:t>nhiều</a:t>
            </a:r>
            <a:r>
              <a:rPr lang="en-US" sz="2000" dirty="0">
                <a:solidFill>
                  <a:schemeClr val="accent5">
                    <a:lumMod val="75000"/>
                  </a:schemeClr>
                </a:solidFill>
              </a:rPr>
              <a:t> </a:t>
            </a:r>
            <a:r>
              <a:rPr lang="en-US" sz="2000" dirty="0" err="1">
                <a:solidFill>
                  <a:schemeClr val="accent5">
                    <a:lumMod val="75000"/>
                  </a:schemeClr>
                </a:solidFill>
              </a:rPr>
              <a:t>bộ</a:t>
            </a:r>
            <a:r>
              <a:rPr lang="en-US" sz="2000" dirty="0">
                <a:solidFill>
                  <a:schemeClr val="accent5">
                    <a:lumMod val="75000"/>
                  </a:schemeClr>
                </a:solidFill>
              </a:rPr>
              <a:t> </a:t>
            </a:r>
            <a:r>
              <a:rPr lang="en-US" sz="2000" dirty="0" err="1">
                <a:solidFill>
                  <a:schemeClr val="accent5">
                    <a:lumMod val="75000"/>
                  </a:schemeClr>
                </a:solidFill>
              </a:rPr>
              <a:t>nhớ</a:t>
            </a:r>
            <a:r>
              <a:rPr lang="en-US" sz="2000" dirty="0">
                <a:solidFill>
                  <a:schemeClr val="accent5">
                    <a:lumMod val="75000"/>
                  </a:schemeClr>
                </a:solidFill>
              </a:rPr>
              <a:t> </a:t>
            </a:r>
            <a:r>
              <a:rPr lang="en-US" sz="2000" dirty="0" err="1">
                <a:solidFill>
                  <a:schemeClr val="accent5">
                    <a:lumMod val="75000"/>
                  </a:schemeClr>
                </a:solidFill>
              </a:rPr>
              <a:t>vì</a:t>
            </a:r>
            <a:r>
              <a:rPr lang="en-US" sz="2000" dirty="0">
                <a:solidFill>
                  <a:schemeClr val="accent5">
                    <a:lumMod val="75000"/>
                  </a:schemeClr>
                </a:solidFill>
              </a:rPr>
              <a:t> </a:t>
            </a:r>
            <a:r>
              <a:rPr lang="en-US" sz="2000" dirty="0" err="1">
                <a:solidFill>
                  <a:schemeClr val="accent5">
                    <a:lumMod val="75000"/>
                  </a:schemeClr>
                </a:solidFill>
              </a:rPr>
              <a:t>phải</a:t>
            </a:r>
            <a:r>
              <a:rPr lang="en-US" sz="2000" dirty="0">
                <a:solidFill>
                  <a:schemeClr val="accent5">
                    <a:lumMod val="75000"/>
                  </a:schemeClr>
                </a:solidFill>
              </a:rPr>
              <a:t> </a:t>
            </a:r>
            <a:r>
              <a:rPr lang="en-US" sz="2000" dirty="0" err="1">
                <a:solidFill>
                  <a:schemeClr val="accent5">
                    <a:lumMod val="75000"/>
                  </a:schemeClr>
                </a:solidFill>
              </a:rPr>
              <a:t>lưu</a:t>
            </a:r>
            <a:r>
              <a:rPr lang="en-US" sz="2000" dirty="0">
                <a:solidFill>
                  <a:schemeClr val="accent5">
                    <a:lumMod val="75000"/>
                  </a:schemeClr>
                </a:solidFill>
              </a:rPr>
              <a:t> </a:t>
            </a:r>
            <a:r>
              <a:rPr lang="en-US" sz="2000" dirty="0" err="1">
                <a:solidFill>
                  <a:schemeClr val="accent5">
                    <a:lumMod val="75000"/>
                  </a:schemeClr>
                </a:solidFill>
              </a:rPr>
              <a:t>trữ</a:t>
            </a:r>
            <a:r>
              <a:rPr lang="en-US" sz="2000" dirty="0">
                <a:solidFill>
                  <a:schemeClr val="accent5">
                    <a:lumMod val="75000"/>
                  </a:schemeClr>
                </a:solidFill>
              </a:rPr>
              <a:t> </a:t>
            </a:r>
            <a:r>
              <a:rPr lang="en-US" sz="2000" dirty="0" err="1">
                <a:solidFill>
                  <a:schemeClr val="accent5">
                    <a:lumMod val="75000"/>
                  </a:schemeClr>
                </a:solidFill>
              </a:rPr>
              <a:t>toàn</a:t>
            </a:r>
            <a:r>
              <a:rPr lang="en-US" sz="2000" dirty="0">
                <a:solidFill>
                  <a:schemeClr val="accent5">
                    <a:lumMod val="75000"/>
                  </a:schemeClr>
                </a:solidFill>
              </a:rPr>
              <a:t> </a:t>
            </a:r>
            <a:r>
              <a:rPr lang="en-US" sz="2000" dirty="0" err="1">
                <a:solidFill>
                  <a:schemeClr val="accent5">
                    <a:lumMod val="75000"/>
                  </a:schemeClr>
                </a:solidFill>
              </a:rPr>
              <a:t>bộ</a:t>
            </a:r>
            <a:r>
              <a:rPr lang="en-US" sz="2000" dirty="0">
                <a:solidFill>
                  <a:schemeClr val="accent5">
                    <a:lumMod val="75000"/>
                  </a:schemeClr>
                </a:solidFill>
              </a:rPr>
              <a:t> </a:t>
            </a:r>
            <a:r>
              <a:rPr lang="en-US" sz="2000" dirty="0" err="1">
                <a:solidFill>
                  <a:schemeClr val="accent5">
                    <a:lumMod val="75000"/>
                  </a:schemeClr>
                </a:solidFill>
              </a:rPr>
              <a:t>các</a:t>
            </a:r>
            <a:r>
              <a:rPr lang="en-US" sz="2000" dirty="0">
                <a:solidFill>
                  <a:schemeClr val="accent5">
                    <a:lumMod val="75000"/>
                  </a:schemeClr>
                </a:solidFill>
              </a:rPr>
              <a:t> </a:t>
            </a:r>
            <a:r>
              <a:rPr lang="en-US" sz="2000" dirty="0" err="1">
                <a:solidFill>
                  <a:schemeClr val="accent5">
                    <a:lumMod val="75000"/>
                  </a:schemeClr>
                </a:solidFill>
              </a:rPr>
              <a:t>đường</a:t>
            </a:r>
            <a:r>
              <a:rPr lang="en-US" sz="2000" dirty="0">
                <a:solidFill>
                  <a:schemeClr val="accent5">
                    <a:lumMod val="75000"/>
                  </a:schemeClr>
                </a:solidFill>
              </a:rPr>
              <a:t> </a:t>
            </a:r>
            <a:r>
              <a:rPr lang="en-US" sz="2000" dirty="0" err="1">
                <a:solidFill>
                  <a:schemeClr val="accent5">
                    <a:lumMod val="75000"/>
                  </a:schemeClr>
                </a:solidFill>
              </a:rPr>
              <a:t>đi</a:t>
            </a:r>
            <a:r>
              <a:rPr lang="en-US" sz="2000" dirty="0">
                <a:solidFill>
                  <a:schemeClr val="accent5">
                    <a:lumMod val="75000"/>
                  </a:schemeClr>
                </a:solidFill>
              </a:rPr>
              <a:t> </a:t>
            </a:r>
            <a:r>
              <a:rPr lang="en-US" sz="2000" dirty="0" err="1">
                <a:solidFill>
                  <a:schemeClr val="accent5">
                    <a:lumMod val="75000"/>
                  </a:schemeClr>
                </a:solidFill>
              </a:rPr>
              <a:t>tạm</a:t>
            </a:r>
            <a:r>
              <a:rPr lang="en-US" sz="2000" dirty="0">
                <a:solidFill>
                  <a:schemeClr val="accent5">
                    <a:lumMod val="75000"/>
                  </a:schemeClr>
                </a:solidFill>
              </a:rPr>
              <a:t> </a:t>
            </a:r>
            <a:r>
              <a:rPr lang="en-US" sz="2000" dirty="0" err="1">
                <a:solidFill>
                  <a:schemeClr val="accent5">
                    <a:lumMod val="75000"/>
                  </a:schemeClr>
                </a:solidFill>
              </a:rPr>
              <a:t>thời</a:t>
            </a:r>
            <a:r>
              <a:rPr lang="en-US" sz="2000" dirty="0">
                <a:solidFill>
                  <a:schemeClr val="accent5">
                    <a:lumMod val="75000"/>
                  </a:schemeClr>
                </a:solidFill>
              </a:rPr>
              <a:t> </a:t>
            </a:r>
            <a:r>
              <a:rPr lang="en-US" sz="2000" dirty="0" err="1">
                <a:solidFill>
                  <a:schemeClr val="accent5">
                    <a:lumMod val="75000"/>
                  </a:schemeClr>
                </a:solidFill>
              </a:rPr>
              <a:t>trong</a:t>
            </a:r>
            <a:r>
              <a:rPr lang="en-US" sz="2000" dirty="0">
                <a:solidFill>
                  <a:schemeClr val="accent5">
                    <a:lumMod val="75000"/>
                  </a:schemeClr>
                </a:solidFill>
              </a:rPr>
              <a:t> </a:t>
            </a:r>
            <a:r>
              <a:rPr lang="en-US" sz="2000" dirty="0" err="1">
                <a:solidFill>
                  <a:schemeClr val="accent5">
                    <a:lumMod val="75000"/>
                  </a:schemeClr>
                </a:solidFill>
              </a:rPr>
              <a:t>quá</a:t>
            </a:r>
            <a:r>
              <a:rPr lang="en-US" sz="2000" dirty="0">
                <a:solidFill>
                  <a:schemeClr val="accent5">
                    <a:lumMod val="75000"/>
                  </a:schemeClr>
                </a:solidFill>
              </a:rPr>
              <a:t> </a:t>
            </a:r>
            <a:r>
              <a:rPr lang="en-US" sz="2000" dirty="0" err="1">
                <a:solidFill>
                  <a:schemeClr val="accent5">
                    <a:lumMod val="75000"/>
                  </a:schemeClr>
                </a:solidFill>
              </a:rPr>
              <a:t>trình</a:t>
            </a:r>
            <a:r>
              <a:rPr lang="en-US" sz="2000" dirty="0">
                <a:solidFill>
                  <a:schemeClr val="accent5">
                    <a:lumMod val="75000"/>
                  </a:schemeClr>
                </a:solidFill>
              </a:rPr>
              <a:t> </a:t>
            </a:r>
            <a:r>
              <a:rPr lang="en-US" sz="2000" dirty="0" err="1">
                <a:solidFill>
                  <a:schemeClr val="accent5">
                    <a:lumMod val="75000"/>
                  </a:schemeClr>
                </a:solidFill>
              </a:rPr>
              <a:t>tìm</a:t>
            </a:r>
            <a:r>
              <a:rPr lang="en-US" sz="2000" dirty="0">
                <a:solidFill>
                  <a:schemeClr val="accent5">
                    <a:lumMod val="75000"/>
                  </a:schemeClr>
                </a:solidFill>
              </a:rPr>
              <a:t> </a:t>
            </a:r>
            <a:r>
              <a:rPr lang="en-US" sz="2000" dirty="0" err="1">
                <a:solidFill>
                  <a:schemeClr val="accent5">
                    <a:lumMod val="75000"/>
                  </a:schemeClr>
                </a:solidFill>
              </a:rPr>
              <a:t>kiếm</a:t>
            </a:r>
            <a:r>
              <a:rPr lang="en-US" sz="2000" dirty="0">
                <a:solidFill>
                  <a:schemeClr val="accent5">
                    <a:lumMod val="75000"/>
                  </a:schemeClr>
                </a:solidFill>
              </a:rPr>
              <a:t>.</a:t>
            </a:r>
          </a:p>
          <a:p>
            <a:pPr>
              <a:lnSpc>
                <a:spcPct val="107000"/>
              </a:lnSpc>
              <a:spcBef>
                <a:spcPts val="0"/>
              </a:spcBef>
            </a:pPr>
            <a:r>
              <a:rPr lang="en-US" sz="2000" dirty="0" err="1">
                <a:solidFill>
                  <a:schemeClr val="accent5">
                    <a:lumMod val="75000"/>
                  </a:schemeClr>
                </a:solidFill>
              </a:rPr>
              <a:t>Có</a:t>
            </a:r>
            <a:r>
              <a:rPr lang="en-US" sz="2000" dirty="0">
                <a:solidFill>
                  <a:schemeClr val="accent5">
                    <a:lumMod val="75000"/>
                  </a:schemeClr>
                </a:solidFill>
              </a:rPr>
              <a:t> </a:t>
            </a:r>
            <a:r>
              <a:rPr lang="en-US" sz="2000" dirty="0" err="1">
                <a:solidFill>
                  <a:schemeClr val="accent5">
                    <a:lumMod val="75000"/>
                  </a:schemeClr>
                </a:solidFill>
              </a:rPr>
              <a:t>thể</a:t>
            </a:r>
            <a:r>
              <a:rPr lang="en-US" sz="2000" dirty="0">
                <a:solidFill>
                  <a:schemeClr val="accent5">
                    <a:lumMod val="75000"/>
                  </a:schemeClr>
                </a:solidFill>
              </a:rPr>
              <a:t> </a:t>
            </a:r>
            <a:r>
              <a:rPr lang="en-US" sz="2000" dirty="0" err="1">
                <a:solidFill>
                  <a:schemeClr val="accent5">
                    <a:lumMod val="75000"/>
                  </a:schemeClr>
                </a:solidFill>
              </a:rPr>
              <a:t>tìm</a:t>
            </a:r>
            <a:r>
              <a:rPr lang="en-US" sz="2000" dirty="0">
                <a:solidFill>
                  <a:schemeClr val="accent5">
                    <a:lumMod val="75000"/>
                  </a:schemeClr>
                </a:solidFill>
              </a:rPr>
              <a:t> </a:t>
            </a:r>
            <a:r>
              <a:rPr lang="en-US" sz="2000" dirty="0" err="1">
                <a:solidFill>
                  <a:schemeClr val="accent5">
                    <a:lumMod val="75000"/>
                  </a:schemeClr>
                </a:solidFill>
              </a:rPr>
              <a:t>kiếm</a:t>
            </a:r>
            <a:r>
              <a:rPr lang="en-US" sz="2000" dirty="0">
                <a:solidFill>
                  <a:schemeClr val="accent5">
                    <a:lumMod val="75000"/>
                  </a:schemeClr>
                </a:solidFill>
              </a:rPr>
              <a:t> </a:t>
            </a:r>
            <a:r>
              <a:rPr lang="en-US" sz="2000" dirty="0" err="1">
                <a:solidFill>
                  <a:schemeClr val="accent5">
                    <a:lumMod val="75000"/>
                  </a:schemeClr>
                </a:solidFill>
              </a:rPr>
              <a:t>một</a:t>
            </a:r>
            <a:r>
              <a:rPr lang="en-US" sz="2000" dirty="0">
                <a:solidFill>
                  <a:schemeClr val="accent5">
                    <a:lumMod val="75000"/>
                  </a:schemeClr>
                </a:solidFill>
              </a:rPr>
              <a:t> </a:t>
            </a:r>
            <a:r>
              <a:rPr lang="en-US" sz="2000" dirty="0" err="1">
                <a:solidFill>
                  <a:schemeClr val="accent5">
                    <a:lumMod val="75000"/>
                  </a:schemeClr>
                </a:solidFill>
              </a:rPr>
              <a:t>số</a:t>
            </a:r>
            <a:r>
              <a:rPr lang="en-US" sz="2000" dirty="0">
                <a:solidFill>
                  <a:schemeClr val="accent5">
                    <a:lumMod val="75000"/>
                  </a:schemeClr>
                </a:solidFill>
              </a:rPr>
              <a:t> </a:t>
            </a:r>
            <a:r>
              <a:rPr lang="en-US" sz="2000" dirty="0" err="1">
                <a:solidFill>
                  <a:schemeClr val="accent5">
                    <a:lumMod val="75000"/>
                  </a:schemeClr>
                </a:solidFill>
              </a:rPr>
              <a:t>đường</a:t>
            </a:r>
            <a:r>
              <a:rPr lang="en-US" sz="2000" dirty="0">
                <a:solidFill>
                  <a:schemeClr val="accent5">
                    <a:lumMod val="75000"/>
                  </a:schemeClr>
                </a:solidFill>
              </a:rPr>
              <a:t> </a:t>
            </a:r>
            <a:r>
              <a:rPr lang="en-US" sz="2000" dirty="0" err="1">
                <a:solidFill>
                  <a:schemeClr val="accent5">
                    <a:lumMod val="75000"/>
                  </a:schemeClr>
                </a:solidFill>
              </a:rPr>
              <a:t>đi</a:t>
            </a:r>
            <a:r>
              <a:rPr lang="en-US" sz="2000" dirty="0">
                <a:solidFill>
                  <a:schemeClr val="accent5">
                    <a:lumMod val="75000"/>
                  </a:schemeClr>
                </a:solidFill>
              </a:rPr>
              <a:t> </a:t>
            </a:r>
            <a:r>
              <a:rPr lang="en-US" sz="2000" dirty="0" err="1">
                <a:solidFill>
                  <a:schemeClr val="accent5">
                    <a:lumMod val="75000"/>
                  </a:schemeClr>
                </a:solidFill>
              </a:rPr>
              <a:t>không</a:t>
            </a:r>
            <a:r>
              <a:rPr lang="en-US" sz="2000" dirty="0">
                <a:solidFill>
                  <a:schemeClr val="accent5">
                    <a:lumMod val="75000"/>
                  </a:schemeClr>
                </a:solidFill>
              </a:rPr>
              <a:t> </a:t>
            </a:r>
            <a:r>
              <a:rPr lang="en-US" sz="2000" dirty="0" err="1">
                <a:solidFill>
                  <a:schemeClr val="accent5">
                    <a:lumMod val="75000"/>
                  </a:schemeClr>
                </a:solidFill>
              </a:rPr>
              <a:t>cần</a:t>
            </a:r>
            <a:r>
              <a:rPr lang="en-US" sz="2000" dirty="0">
                <a:solidFill>
                  <a:schemeClr val="accent5">
                    <a:lumMod val="75000"/>
                  </a:schemeClr>
                </a:solidFill>
              </a:rPr>
              <a:t> </a:t>
            </a:r>
            <a:r>
              <a:rPr lang="en-US" sz="2000" dirty="0" err="1">
                <a:solidFill>
                  <a:schemeClr val="accent5">
                    <a:lumMod val="75000"/>
                  </a:schemeClr>
                </a:solidFill>
              </a:rPr>
              <a:t>thiết</a:t>
            </a:r>
            <a:r>
              <a:rPr lang="en-US" sz="2000" dirty="0">
                <a:solidFill>
                  <a:schemeClr val="accent5">
                    <a:lumMod val="75000"/>
                  </a:schemeClr>
                </a:solidFill>
              </a:rPr>
              <a:t>, do </a:t>
            </a:r>
            <a:r>
              <a:rPr lang="en-US" sz="2000" dirty="0" err="1">
                <a:solidFill>
                  <a:schemeClr val="accent5">
                    <a:lumMod val="75000"/>
                  </a:schemeClr>
                </a:solidFill>
              </a:rPr>
              <a:t>sự</a:t>
            </a:r>
            <a:r>
              <a:rPr lang="en-US" sz="2000" dirty="0">
                <a:solidFill>
                  <a:schemeClr val="accent5">
                    <a:lumMod val="75000"/>
                  </a:schemeClr>
                </a:solidFill>
              </a:rPr>
              <a:t> </a:t>
            </a:r>
            <a:r>
              <a:rPr lang="en-US" sz="2000" dirty="0" err="1">
                <a:solidFill>
                  <a:schemeClr val="accent5">
                    <a:lumMod val="75000"/>
                  </a:schemeClr>
                </a:solidFill>
              </a:rPr>
              <a:t>lặp</a:t>
            </a:r>
            <a:r>
              <a:rPr lang="en-US" sz="2000" dirty="0">
                <a:solidFill>
                  <a:schemeClr val="accent5">
                    <a:lumMod val="75000"/>
                  </a:schemeClr>
                </a:solidFill>
              </a:rPr>
              <a:t> </a:t>
            </a:r>
            <a:r>
              <a:rPr lang="en-US" sz="2000" dirty="0" err="1">
                <a:solidFill>
                  <a:schemeClr val="accent5">
                    <a:lumMod val="75000"/>
                  </a:schemeClr>
                </a:solidFill>
              </a:rPr>
              <a:t>lại</a:t>
            </a:r>
            <a:r>
              <a:rPr lang="en-US" sz="2000" dirty="0">
                <a:solidFill>
                  <a:schemeClr val="accent5">
                    <a:lumMod val="75000"/>
                  </a:schemeClr>
                </a:solidFill>
              </a:rPr>
              <a:t> </a:t>
            </a:r>
            <a:r>
              <a:rPr lang="en-US" sz="2000" dirty="0" err="1">
                <a:solidFill>
                  <a:schemeClr val="accent5">
                    <a:lumMod val="75000"/>
                  </a:schemeClr>
                </a:solidFill>
              </a:rPr>
              <a:t>của</a:t>
            </a:r>
            <a:r>
              <a:rPr lang="en-US" sz="2000" dirty="0">
                <a:solidFill>
                  <a:schemeClr val="accent5">
                    <a:lumMod val="75000"/>
                  </a:schemeClr>
                </a:solidFill>
              </a:rPr>
              <a:t> </a:t>
            </a:r>
            <a:r>
              <a:rPr lang="en-US" sz="2000" dirty="0" err="1">
                <a:solidFill>
                  <a:schemeClr val="accent5">
                    <a:lumMod val="75000"/>
                  </a:schemeClr>
                </a:solidFill>
              </a:rPr>
              <a:t>các</a:t>
            </a:r>
            <a:r>
              <a:rPr lang="en-US" sz="2000" dirty="0">
                <a:solidFill>
                  <a:schemeClr val="accent5">
                    <a:lumMod val="75000"/>
                  </a:schemeClr>
                </a:solidFill>
              </a:rPr>
              <a:t> </a:t>
            </a:r>
            <a:r>
              <a:rPr lang="en-US" sz="2000" dirty="0" err="1">
                <a:solidFill>
                  <a:schemeClr val="accent5">
                    <a:lumMod val="75000"/>
                  </a:schemeClr>
                </a:solidFill>
              </a:rPr>
              <a:t>trạng</a:t>
            </a:r>
            <a:r>
              <a:rPr lang="en-US" sz="2000" dirty="0">
                <a:solidFill>
                  <a:schemeClr val="accent5">
                    <a:lumMod val="75000"/>
                  </a:schemeClr>
                </a:solidFill>
              </a:rPr>
              <a:t> </a:t>
            </a:r>
            <a:r>
              <a:rPr lang="en-US" sz="2000" dirty="0" err="1">
                <a:solidFill>
                  <a:schemeClr val="accent5">
                    <a:lumMod val="75000"/>
                  </a:schemeClr>
                </a:solidFill>
              </a:rPr>
              <a:t>thái</a:t>
            </a:r>
            <a:r>
              <a:rPr lang="en-US" sz="2000" dirty="0">
                <a:solidFill>
                  <a:schemeClr val="accent5">
                    <a:lumMod val="75000"/>
                  </a:schemeClr>
                </a:solidFill>
              </a:rPr>
              <a:t> </a:t>
            </a:r>
            <a:r>
              <a:rPr lang="en-US" sz="2000" dirty="0" err="1">
                <a:solidFill>
                  <a:schemeClr val="accent5">
                    <a:lumMod val="75000"/>
                  </a:schemeClr>
                </a:solidFill>
              </a:rPr>
              <a:t>tạm</a:t>
            </a:r>
            <a:r>
              <a:rPr lang="en-US" sz="2000" dirty="0">
                <a:solidFill>
                  <a:schemeClr val="accent5">
                    <a:lumMod val="75000"/>
                  </a:schemeClr>
                </a:solidFill>
              </a:rPr>
              <a:t> </a:t>
            </a:r>
            <a:r>
              <a:rPr lang="en-US" sz="2000" dirty="0" err="1">
                <a:solidFill>
                  <a:schemeClr val="accent5">
                    <a:lumMod val="75000"/>
                  </a:schemeClr>
                </a:solidFill>
              </a:rPr>
              <a:t>thời</a:t>
            </a:r>
            <a:r>
              <a:rPr lang="en-US" sz="2000" dirty="0">
                <a:solidFill>
                  <a:schemeClr val="accent5">
                    <a:lumMod val="75000"/>
                  </a:schemeClr>
                </a:solidFill>
              </a:rPr>
              <a:t>.</a:t>
            </a:r>
          </a:p>
          <a:p>
            <a:pPr>
              <a:lnSpc>
                <a:spcPct val="107000"/>
              </a:lnSpc>
              <a:spcBef>
                <a:spcPts val="0"/>
              </a:spcBef>
              <a:spcAft>
                <a:spcPts val="800"/>
              </a:spcAft>
            </a:pPr>
            <a:r>
              <a:rPr lang="en-US" sz="2000" dirty="0" err="1">
                <a:solidFill>
                  <a:schemeClr val="accent5">
                    <a:lumMod val="75000"/>
                  </a:schemeClr>
                </a:solidFill>
              </a:rPr>
              <a:t>Không</a:t>
            </a:r>
            <a:r>
              <a:rPr lang="en-US" sz="2000" dirty="0">
                <a:solidFill>
                  <a:schemeClr val="accent5">
                    <a:lumMod val="75000"/>
                  </a:schemeClr>
                </a:solidFill>
              </a:rPr>
              <a:t> </a:t>
            </a:r>
            <a:r>
              <a:rPr lang="en-US" sz="2000" dirty="0" err="1">
                <a:solidFill>
                  <a:schemeClr val="accent5">
                    <a:lumMod val="75000"/>
                  </a:schemeClr>
                </a:solidFill>
              </a:rPr>
              <a:t>hiệu</a:t>
            </a:r>
            <a:r>
              <a:rPr lang="en-US" sz="2000" dirty="0">
                <a:solidFill>
                  <a:schemeClr val="accent5">
                    <a:lumMod val="75000"/>
                  </a:schemeClr>
                </a:solidFill>
              </a:rPr>
              <a:t> </a:t>
            </a:r>
            <a:r>
              <a:rPr lang="en-US" sz="2000" dirty="0" err="1">
                <a:solidFill>
                  <a:schemeClr val="accent5">
                    <a:lumMod val="75000"/>
                  </a:schemeClr>
                </a:solidFill>
              </a:rPr>
              <a:t>quả</a:t>
            </a:r>
            <a:r>
              <a:rPr lang="en-US" sz="2000" dirty="0">
                <a:solidFill>
                  <a:schemeClr val="accent5">
                    <a:lumMod val="75000"/>
                  </a:schemeClr>
                </a:solidFill>
              </a:rPr>
              <a:t> </a:t>
            </a:r>
            <a:r>
              <a:rPr lang="en-US" sz="2000" dirty="0" err="1">
                <a:solidFill>
                  <a:schemeClr val="accent5">
                    <a:lumMod val="75000"/>
                  </a:schemeClr>
                </a:solidFill>
              </a:rPr>
              <a:t>cho</a:t>
            </a:r>
            <a:r>
              <a:rPr lang="en-US" sz="2000" dirty="0">
                <a:solidFill>
                  <a:schemeClr val="accent5">
                    <a:lumMod val="75000"/>
                  </a:schemeClr>
                </a:solidFill>
              </a:rPr>
              <a:t> </a:t>
            </a:r>
            <a:r>
              <a:rPr lang="en-US" sz="2000" dirty="0" err="1">
                <a:solidFill>
                  <a:schemeClr val="accent5">
                    <a:lumMod val="75000"/>
                  </a:schemeClr>
                </a:solidFill>
              </a:rPr>
              <a:t>các</a:t>
            </a:r>
            <a:r>
              <a:rPr lang="en-US" sz="2000" dirty="0">
                <a:solidFill>
                  <a:schemeClr val="accent5">
                    <a:lumMod val="75000"/>
                  </a:schemeClr>
                </a:solidFill>
              </a:rPr>
              <a:t> </a:t>
            </a:r>
            <a:r>
              <a:rPr lang="en-US" sz="2000" dirty="0" err="1">
                <a:solidFill>
                  <a:schemeClr val="accent5">
                    <a:lumMod val="75000"/>
                  </a:schemeClr>
                </a:solidFill>
              </a:rPr>
              <a:t>đồ</a:t>
            </a:r>
            <a:r>
              <a:rPr lang="en-US" sz="2000" dirty="0">
                <a:solidFill>
                  <a:schemeClr val="accent5">
                    <a:lumMod val="75000"/>
                  </a:schemeClr>
                </a:solidFill>
              </a:rPr>
              <a:t> </a:t>
            </a:r>
            <a:r>
              <a:rPr lang="en-US" sz="2000" dirty="0" err="1">
                <a:solidFill>
                  <a:schemeClr val="accent5">
                    <a:lumMod val="75000"/>
                  </a:schemeClr>
                </a:solidFill>
              </a:rPr>
              <a:t>thị</a:t>
            </a:r>
            <a:r>
              <a:rPr lang="en-US" sz="2000" dirty="0">
                <a:solidFill>
                  <a:schemeClr val="accent5">
                    <a:lumMod val="75000"/>
                  </a:schemeClr>
                </a:solidFill>
              </a:rPr>
              <a:t> </a:t>
            </a:r>
            <a:r>
              <a:rPr lang="en-US" sz="2000" dirty="0" err="1">
                <a:solidFill>
                  <a:schemeClr val="accent5">
                    <a:lumMod val="75000"/>
                  </a:schemeClr>
                </a:solidFill>
              </a:rPr>
              <a:t>có</a:t>
            </a:r>
            <a:r>
              <a:rPr lang="en-US" sz="2000" dirty="0">
                <a:solidFill>
                  <a:schemeClr val="accent5">
                    <a:lumMod val="75000"/>
                  </a:schemeClr>
                </a:solidFill>
              </a:rPr>
              <a:t> </a:t>
            </a:r>
            <a:r>
              <a:rPr lang="en-US" sz="2000" dirty="0" err="1">
                <a:solidFill>
                  <a:schemeClr val="accent5">
                    <a:lumMod val="75000"/>
                  </a:schemeClr>
                </a:solidFill>
              </a:rPr>
              <a:t>trọng</a:t>
            </a:r>
            <a:r>
              <a:rPr lang="en-US" sz="2000" dirty="0">
                <a:solidFill>
                  <a:schemeClr val="accent5">
                    <a:lumMod val="75000"/>
                  </a:schemeClr>
                </a:solidFill>
              </a:rPr>
              <a:t> </a:t>
            </a:r>
            <a:r>
              <a:rPr lang="en-US" sz="2000" dirty="0" err="1">
                <a:solidFill>
                  <a:schemeClr val="accent5">
                    <a:lumMod val="75000"/>
                  </a:schemeClr>
                </a:solidFill>
              </a:rPr>
              <a:t>số</a:t>
            </a:r>
            <a:r>
              <a:rPr lang="en-US" sz="2000" dirty="0">
                <a:solidFill>
                  <a:schemeClr val="accent5">
                    <a:lumMod val="75000"/>
                  </a:schemeClr>
                </a:solidFill>
              </a:rPr>
              <a:t> </a:t>
            </a:r>
            <a:r>
              <a:rPr lang="en-US" sz="2000" dirty="0" err="1">
                <a:solidFill>
                  <a:schemeClr val="accent5">
                    <a:lumMod val="75000"/>
                  </a:schemeClr>
                </a:solidFill>
              </a:rPr>
              <a:t>lớn</a:t>
            </a:r>
            <a:r>
              <a:rPr lang="en-US" sz="2000" dirty="0">
                <a:solidFill>
                  <a:schemeClr val="accent5">
                    <a:lumMod val="75000"/>
                  </a:schemeClr>
                </a:solidFill>
              </a:rPr>
              <a:t> </a:t>
            </a:r>
            <a:r>
              <a:rPr lang="en-US" sz="2000" dirty="0" err="1">
                <a:solidFill>
                  <a:schemeClr val="accent5">
                    <a:lumMod val="75000"/>
                  </a:schemeClr>
                </a:solidFill>
              </a:rPr>
              <a:t>hoặc</a:t>
            </a:r>
            <a:r>
              <a:rPr lang="en-US" sz="2000" dirty="0">
                <a:solidFill>
                  <a:schemeClr val="accent5">
                    <a:lumMod val="75000"/>
                  </a:schemeClr>
                </a:solidFill>
              </a:rPr>
              <a:t> </a:t>
            </a:r>
            <a:r>
              <a:rPr lang="en-US" sz="2000" dirty="0" err="1">
                <a:solidFill>
                  <a:schemeClr val="accent5">
                    <a:lumMod val="75000"/>
                  </a:schemeClr>
                </a:solidFill>
              </a:rPr>
              <a:t>vô</a:t>
            </a:r>
            <a:r>
              <a:rPr lang="en-US" sz="2000" dirty="0">
                <a:solidFill>
                  <a:schemeClr val="accent5">
                    <a:lumMod val="75000"/>
                  </a:schemeClr>
                </a:solidFill>
              </a:rPr>
              <a:t> </a:t>
            </a:r>
            <a:r>
              <a:rPr lang="en-US" sz="2000" dirty="0" err="1">
                <a:solidFill>
                  <a:schemeClr val="accent5">
                    <a:lumMod val="75000"/>
                  </a:schemeClr>
                </a:solidFill>
              </a:rPr>
              <a:t>hạn</a:t>
            </a:r>
            <a:r>
              <a:rPr lang="en-US" sz="2000" dirty="0">
                <a:solidFill>
                  <a:schemeClr val="accent5">
                    <a:lumMod val="75000"/>
                  </a:schemeClr>
                </a:solidFill>
              </a:rPr>
              <a:t>, </a:t>
            </a:r>
            <a:r>
              <a:rPr lang="en-US" sz="2000" dirty="0" err="1">
                <a:solidFill>
                  <a:schemeClr val="accent5">
                    <a:lumMod val="75000"/>
                  </a:schemeClr>
                </a:solidFill>
              </a:rPr>
              <a:t>hoặc</a:t>
            </a:r>
            <a:r>
              <a:rPr lang="en-US" sz="2000" dirty="0">
                <a:solidFill>
                  <a:schemeClr val="accent5">
                    <a:lumMod val="75000"/>
                  </a:schemeClr>
                </a:solidFill>
              </a:rPr>
              <a:t> </a:t>
            </a:r>
            <a:r>
              <a:rPr lang="en-US" sz="2000" dirty="0" err="1">
                <a:solidFill>
                  <a:schemeClr val="accent5">
                    <a:lumMod val="75000"/>
                  </a:schemeClr>
                </a:solidFill>
              </a:rPr>
              <a:t>trong</a:t>
            </a:r>
            <a:r>
              <a:rPr lang="en-US" sz="2000" dirty="0">
                <a:solidFill>
                  <a:schemeClr val="accent5">
                    <a:lumMod val="75000"/>
                  </a:schemeClr>
                </a:solidFill>
              </a:rPr>
              <a:t> </a:t>
            </a:r>
            <a:r>
              <a:rPr lang="en-US" sz="2000" dirty="0" err="1">
                <a:solidFill>
                  <a:schemeClr val="accent5">
                    <a:lumMod val="75000"/>
                  </a:schemeClr>
                </a:solidFill>
              </a:rPr>
              <a:t>trường</a:t>
            </a:r>
            <a:r>
              <a:rPr lang="en-US" sz="2000" dirty="0">
                <a:solidFill>
                  <a:schemeClr val="accent5">
                    <a:lumMod val="75000"/>
                  </a:schemeClr>
                </a:solidFill>
              </a:rPr>
              <a:t> </a:t>
            </a:r>
            <a:r>
              <a:rPr lang="en-US" sz="2000" dirty="0" err="1">
                <a:solidFill>
                  <a:schemeClr val="accent5">
                    <a:lumMod val="75000"/>
                  </a:schemeClr>
                </a:solidFill>
              </a:rPr>
              <a:t>hợp</a:t>
            </a:r>
            <a:r>
              <a:rPr lang="en-US" sz="2000" dirty="0">
                <a:solidFill>
                  <a:schemeClr val="accent5">
                    <a:lumMod val="75000"/>
                  </a:schemeClr>
                </a:solidFill>
              </a:rPr>
              <a:t> </a:t>
            </a:r>
            <a:r>
              <a:rPr lang="en-US" sz="2000" dirty="0" err="1">
                <a:solidFill>
                  <a:schemeClr val="accent5">
                    <a:lumMod val="75000"/>
                  </a:schemeClr>
                </a:solidFill>
              </a:rPr>
              <a:t>tìm</a:t>
            </a:r>
            <a:r>
              <a:rPr lang="en-US" sz="2000" dirty="0">
                <a:solidFill>
                  <a:schemeClr val="accent5">
                    <a:lumMod val="75000"/>
                  </a:schemeClr>
                </a:solidFill>
              </a:rPr>
              <a:t> </a:t>
            </a:r>
            <a:r>
              <a:rPr lang="en-US" sz="2000" dirty="0" err="1">
                <a:solidFill>
                  <a:schemeClr val="accent5">
                    <a:lumMod val="75000"/>
                  </a:schemeClr>
                </a:solidFill>
              </a:rPr>
              <a:t>kiếm</a:t>
            </a:r>
            <a:r>
              <a:rPr lang="en-US" sz="2000" dirty="0">
                <a:solidFill>
                  <a:schemeClr val="accent5">
                    <a:lumMod val="75000"/>
                  </a:schemeClr>
                </a:solidFill>
              </a:rPr>
              <a:t> </a:t>
            </a:r>
            <a:r>
              <a:rPr lang="en-US" sz="2000" dirty="0" err="1">
                <a:solidFill>
                  <a:schemeClr val="accent5">
                    <a:lumMod val="75000"/>
                  </a:schemeClr>
                </a:solidFill>
              </a:rPr>
              <a:t>trên</a:t>
            </a:r>
            <a:r>
              <a:rPr lang="en-US" sz="2000" dirty="0">
                <a:solidFill>
                  <a:schemeClr val="accent5">
                    <a:lumMod val="75000"/>
                  </a:schemeClr>
                </a:solidFill>
              </a:rPr>
              <a:t> </a:t>
            </a:r>
            <a:r>
              <a:rPr lang="en-US" sz="2000" dirty="0" err="1">
                <a:solidFill>
                  <a:schemeClr val="accent5">
                    <a:lumMod val="75000"/>
                  </a:schemeClr>
                </a:solidFill>
              </a:rPr>
              <a:t>không</a:t>
            </a:r>
            <a:r>
              <a:rPr lang="en-US" sz="2000" dirty="0">
                <a:solidFill>
                  <a:schemeClr val="accent5">
                    <a:lumMod val="75000"/>
                  </a:schemeClr>
                </a:solidFill>
              </a:rPr>
              <a:t> </a:t>
            </a:r>
            <a:r>
              <a:rPr lang="en-US" sz="2000" dirty="0" err="1">
                <a:solidFill>
                  <a:schemeClr val="accent5">
                    <a:lumMod val="75000"/>
                  </a:schemeClr>
                </a:solidFill>
              </a:rPr>
              <a:t>gian</a:t>
            </a:r>
            <a:r>
              <a:rPr lang="en-US" sz="2000" dirty="0">
                <a:solidFill>
                  <a:schemeClr val="accent5">
                    <a:lumMod val="75000"/>
                  </a:schemeClr>
                </a:solidFill>
              </a:rPr>
              <a:t> </a:t>
            </a:r>
            <a:r>
              <a:rPr lang="en-US" sz="2000" dirty="0" err="1">
                <a:solidFill>
                  <a:schemeClr val="accent5">
                    <a:lumMod val="75000"/>
                  </a:schemeClr>
                </a:solidFill>
              </a:rPr>
              <a:t>trạng</a:t>
            </a:r>
            <a:r>
              <a:rPr lang="en-US" sz="2000" dirty="0">
                <a:solidFill>
                  <a:schemeClr val="accent5">
                    <a:lumMod val="75000"/>
                  </a:schemeClr>
                </a:solidFill>
              </a:rPr>
              <a:t> </a:t>
            </a:r>
            <a:r>
              <a:rPr lang="en-US" sz="2000" dirty="0" err="1">
                <a:solidFill>
                  <a:schemeClr val="accent5">
                    <a:lumMod val="75000"/>
                  </a:schemeClr>
                </a:solidFill>
              </a:rPr>
              <a:t>thái</a:t>
            </a:r>
            <a:r>
              <a:rPr lang="en-US" sz="2000" dirty="0">
                <a:solidFill>
                  <a:schemeClr val="accent5">
                    <a:lumMod val="75000"/>
                  </a:schemeClr>
                </a:solidFill>
              </a:rPr>
              <a:t> </a:t>
            </a:r>
            <a:r>
              <a:rPr lang="en-US" sz="2000" dirty="0" err="1">
                <a:solidFill>
                  <a:schemeClr val="accent5">
                    <a:lumMod val="75000"/>
                  </a:schemeClr>
                </a:solidFill>
              </a:rPr>
              <a:t>rộng</a:t>
            </a:r>
            <a:r>
              <a:rPr lang="en-US" sz="2000" dirty="0">
                <a:solidFill>
                  <a:schemeClr val="accent5">
                    <a:lumMod val="75000"/>
                  </a:schemeClr>
                </a:solidFill>
              </a:rPr>
              <a:t>.</a:t>
            </a:r>
          </a:p>
          <a:p>
            <a:endParaRPr lang="en-US" dirty="0"/>
          </a:p>
        </p:txBody>
      </p:sp>
    </p:spTree>
    <p:extLst>
      <p:ext uri="{BB962C8B-B14F-4D97-AF65-F5344CB8AC3E}">
        <p14:creationId xmlns:p14="http://schemas.microsoft.com/office/powerpoint/2010/main" val="47654041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75DB2-A256-CA3D-6E0E-7537BEA6882C}"/>
              </a:ext>
            </a:extLst>
          </p:cNvPr>
          <p:cNvSpPr>
            <a:spLocks noGrp="1"/>
          </p:cNvSpPr>
          <p:nvPr>
            <p:ph type="title"/>
          </p:nvPr>
        </p:nvSpPr>
        <p:spPr/>
        <p:txBody>
          <a:bodyPr/>
          <a:lstStyle/>
          <a:p>
            <a:pPr algn="ctr"/>
            <a:r>
              <a:rPr lang="en-US" b="1" dirty="0">
                <a:solidFill>
                  <a:srgbClr val="0070C0"/>
                </a:solidFill>
                <a:latin typeface="Arial" panose="020B0604020202020204" pitchFamily="34" charset="0"/>
                <a:cs typeface="Arial" panose="020B0604020202020204" pitchFamily="34" charset="0"/>
              </a:rPr>
              <a:t>CÀI ĐẶT THUẬT TOÁN UCS</a:t>
            </a:r>
          </a:p>
        </p:txBody>
      </p:sp>
      <p:pic>
        <p:nvPicPr>
          <p:cNvPr id="8" name="Picture 7">
            <a:extLst>
              <a:ext uri="{FF2B5EF4-FFF2-40B4-BE49-F238E27FC236}">
                <a16:creationId xmlns:a16="http://schemas.microsoft.com/office/drawing/2014/main" id="{D808493E-C0CD-B579-E185-ED071E5F9FC5}"/>
              </a:ext>
            </a:extLst>
          </p:cNvPr>
          <p:cNvPicPr>
            <a:picLocks noChangeAspect="1"/>
          </p:cNvPicPr>
          <p:nvPr/>
        </p:nvPicPr>
        <p:blipFill>
          <a:blip r:embed="rId2"/>
          <a:stretch>
            <a:fillRect/>
          </a:stretch>
        </p:blipFill>
        <p:spPr>
          <a:xfrm>
            <a:off x="170330" y="1472869"/>
            <a:ext cx="5414682" cy="3499382"/>
          </a:xfrm>
          <a:prstGeom prst="rect">
            <a:avLst/>
          </a:prstGeom>
        </p:spPr>
      </p:pic>
      <p:pic>
        <p:nvPicPr>
          <p:cNvPr id="10" name="Picture 9">
            <a:extLst>
              <a:ext uri="{FF2B5EF4-FFF2-40B4-BE49-F238E27FC236}">
                <a16:creationId xmlns:a16="http://schemas.microsoft.com/office/drawing/2014/main" id="{9AA8B2E7-9AF1-EEF4-F879-1048163C5673}"/>
              </a:ext>
            </a:extLst>
          </p:cNvPr>
          <p:cNvPicPr>
            <a:picLocks noChangeAspect="1"/>
          </p:cNvPicPr>
          <p:nvPr/>
        </p:nvPicPr>
        <p:blipFill>
          <a:blip r:embed="rId3"/>
          <a:stretch>
            <a:fillRect/>
          </a:stretch>
        </p:blipFill>
        <p:spPr>
          <a:xfrm>
            <a:off x="5740526" y="1472869"/>
            <a:ext cx="6039098" cy="2780324"/>
          </a:xfrm>
          <a:prstGeom prst="rect">
            <a:avLst/>
          </a:prstGeom>
        </p:spPr>
      </p:pic>
    </p:spTree>
    <p:extLst>
      <p:ext uri="{BB962C8B-B14F-4D97-AF65-F5344CB8AC3E}">
        <p14:creationId xmlns:p14="http://schemas.microsoft.com/office/powerpoint/2010/main" val="63394684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AAC6E-AEB7-B38F-6572-16DBC2F74FCF}"/>
              </a:ext>
            </a:extLst>
          </p:cNvPr>
          <p:cNvSpPr>
            <a:spLocks noGrp="1"/>
          </p:cNvSpPr>
          <p:nvPr>
            <p:ph type="title"/>
          </p:nvPr>
        </p:nvSpPr>
        <p:spPr/>
        <p:txBody>
          <a:bodyPr/>
          <a:lstStyle/>
          <a:p>
            <a:r>
              <a:rPr lang="en-US" b="1" dirty="0">
                <a:solidFill>
                  <a:schemeClr val="accent5">
                    <a:lumMod val="75000"/>
                  </a:schemeClr>
                </a:solidFill>
                <a:latin typeface="Arial" panose="020B0604020202020204" pitchFamily="34" charset="0"/>
                <a:cs typeface="Arial" panose="020B0604020202020204" pitchFamily="34" charset="0"/>
              </a:rPr>
              <a:t>3.DFS (</a:t>
            </a:r>
            <a:r>
              <a:rPr lang="en-US" b="1" i="0" dirty="0">
                <a:solidFill>
                  <a:srgbClr val="2E75B6"/>
                </a:solidFill>
                <a:effectLst/>
                <a:latin typeface="Arial" panose="020B0604020202020204" pitchFamily="34" charset="0"/>
                <a:cs typeface="Arial" panose="020B0604020202020204" pitchFamily="34" charset="0"/>
              </a:rPr>
              <a:t>Depth</a:t>
            </a:r>
            <a:r>
              <a:rPr lang="en-US" b="1" i="0" dirty="0">
                <a:solidFill>
                  <a:schemeClr val="accent5">
                    <a:lumMod val="75000"/>
                  </a:schemeClr>
                </a:solidFill>
                <a:effectLst/>
                <a:latin typeface="Arial" panose="020B0604020202020204" pitchFamily="34" charset="0"/>
                <a:cs typeface="Arial" panose="020B0604020202020204" pitchFamily="34" charset="0"/>
              </a:rPr>
              <a:t> First Search)</a:t>
            </a:r>
            <a:endParaRPr lang="en-US" b="1" dirty="0">
              <a:solidFill>
                <a:schemeClr val="accent5">
                  <a:lumMod val="75000"/>
                </a:schemeClr>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9AD61EC6-B2BD-0D6E-C4D8-9E703FC9E9B9}"/>
              </a:ext>
            </a:extLst>
          </p:cNvPr>
          <p:cNvSpPr>
            <a:spLocks noGrp="1"/>
          </p:cNvSpPr>
          <p:nvPr>
            <p:ph idx="1"/>
          </p:nvPr>
        </p:nvSpPr>
        <p:spPr>
          <a:xfrm>
            <a:off x="838200" y="1825625"/>
            <a:ext cx="5819274" cy="4351338"/>
          </a:xfrm>
        </p:spPr>
        <p:txBody>
          <a:bodyPr>
            <a:normAutofit fontScale="85000" lnSpcReduction="20000"/>
          </a:bodyPr>
          <a:lstStyle/>
          <a:p>
            <a:pPr>
              <a:lnSpc>
                <a:spcPct val="150000"/>
              </a:lnSpc>
            </a:pPr>
            <a:r>
              <a:rPr lang="vi-VN" sz="1600" b="0" i="0" dirty="0">
                <a:solidFill>
                  <a:schemeClr val="accent5">
                    <a:lumMod val="75000"/>
                  </a:schemeClr>
                </a:solidFill>
                <a:effectLst/>
              </a:rPr>
              <a:t>DFS tìm kiếm đường đi từ một đỉnh đến một đỉnh khác bằng cách đi sâu vào từng đỉnh kề.</a:t>
            </a:r>
            <a:endParaRPr lang="en-US" sz="1600" b="0" i="0" dirty="0">
              <a:solidFill>
                <a:schemeClr val="accent5">
                  <a:lumMod val="75000"/>
                </a:schemeClr>
              </a:solidFill>
              <a:effectLst/>
            </a:endParaRPr>
          </a:p>
          <a:p>
            <a:pPr algn="l">
              <a:lnSpc>
                <a:spcPct val="150000"/>
              </a:lnSpc>
            </a:pPr>
            <a:r>
              <a:rPr lang="vi-VN" sz="1600" b="0" i="0" u="sng" dirty="0">
                <a:solidFill>
                  <a:schemeClr val="accent5">
                    <a:lumMod val="75000"/>
                  </a:schemeClr>
                </a:solidFill>
                <a:effectLst/>
              </a:rPr>
              <a:t>Cách hoạt động của DFS</a:t>
            </a:r>
            <a:r>
              <a:rPr lang="en-US" sz="1600" b="0" i="0" u="sng" dirty="0">
                <a:solidFill>
                  <a:schemeClr val="accent5">
                    <a:lumMod val="75000"/>
                  </a:schemeClr>
                </a:solidFill>
                <a:effectLst/>
              </a:rPr>
              <a:t>:</a:t>
            </a:r>
            <a:endParaRPr lang="vi-VN" sz="1600" b="0" i="0" u="sng" dirty="0">
              <a:solidFill>
                <a:schemeClr val="accent5">
                  <a:lumMod val="75000"/>
                </a:schemeClr>
              </a:solidFill>
              <a:effectLst/>
            </a:endParaRPr>
          </a:p>
          <a:p>
            <a:pPr lvl="1">
              <a:lnSpc>
                <a:spcPct val="150000"/>
              </a:lnSpc>
            </a:pPr>
            <a:r>
              <a:rPr lang="vi-VN" sz="1600" b="0" i="0" dirty="0">
                <a:solidFill>
                  <a:schemeClr val="accent5">
                    <a:lumMod val="75000"/>
                  </a:schemeClr>
                </a:solidFill>
                <a:effectLst/>
              </a:rPr>
              <a:t>DFS bắt đầu từ một đỉnh bất kỳ của đồ thị.</a:t>
            </a:r>
          </a:p>
          <a:p>
            <a:pPr lvl="1">
              <a:lnSpc>
                <a:spcPct val="150000"/>
              </a:lnSpc>
            </a:pPr>
            <a:r>
              <a:rPr lang="vi-VN" sz="1600" b="0" i="0" dirty="0">
                <a:solidFill>
                  <a:schemeClr val="accent5">
                    <a:lumMod val="75000"/>
                  </a:schemeClr>
                </a:solidFill>
                <a:effectLst/>
              </a:rPr>
              <a:t>Đỉnh bắt đầu được đánh dấu là đã thăm và được đưa vào </a:t>
            </a:r>
            <a:r>
              <a:rPr lang="vi-VN" sz="1600" b="0" i="0" dirty="0" err="1">
                <a:solidFill>
                  <a:schemeClr val="accent5">
                    <a:lumMod val="75000"/>
                  </a:schemeClr>
                </a:solidFill>
                <a:effectLst/>
              </a:rPr>
              <a:t>stack</a:t>
            </a:r>
            <a:r>
              <a:rPr lang="vi-VN" sz="1600" b="0" i="0" dirty="0">
                <a:solidFill>
                  <a:schemeClr val="accent5">
                    <a:lumMod val="75000"/>
                  </a:schemeClr>
                </a:solidFill>
                <a:effectLst/>
              </a:rPr>
              <a:t>.</a:t>
            </a:r>
          </a:p>
          <a:p>
            <a:pPr lvl="1">
              <a:lnSpc>
                <a:spcPct val="150000"/>
              </a:lnSpc>
            </a:pPr>
            <a:r>
              <a:rPr lang="vi-VN" sz="1600" b="0" i="0" dirty="0">
                <a:solidFill>
                  <a:schemeClr val="accent5">
                    <a:lumMod val="75000"/>
                  </a:schemeClr>
                </a:solidFill>
                <a:effectLst/>
              </a:rPr>
              <a:t>Lấy ra đỉnh trên cùng của </a:t>
            </a:r>
            <a:r>
              <a:rPr lang="vi-VN" sz="1600" b="0" i="0" dirty="0" err="1">
                <a:solidFill>
                  <a:schemeClr val="accent5">
                    <a:lumMod val="75000"/>
                  </a:schemeClr>
                </a:solidFill>
                <a:effectLst/>
              </a:rPr>
              <a:t>stack</a:t>
            </a:r>
            <a:r>
              <a:rPr lang="vi-VN" sz="1600" b="0" i="0" dirty="0">
                <a:solidFill>
                  <a:schemeClr val="accent5">
                    <a:lumMod val="75000"/>
                  </a:schemeClr>
                </a:solidFill>
                <a:effectLst/>
              </a:rPr>
              <a:t> và duyệt tất cả các đỉnh kề của nó chưa được thăm.</a:t>
            </a:r>
          </a:p>
          <a:p>
            <a:pPr lvl="1">
              <a:lnSpc>
                <a:spcPct val="150000"/>
              </a:lnSpc>
            </a:pPr>
            <a:r>
              <a:rPr lang="vi-VN" sz="1600" b="0" i="0" dirty="0">
                <a:solidFill>
                  <a:schemeClr val="accent5">
                    <a:lumMod val="75000"/>
                  </a:schemeClr>
                </a:solidFill>
                <a:effectLst/>
              </a:rPr>
              <a:t>Chọn một đỉnh kề chưa được thăm, đánh dấu nó đã thăm và đưa nó vào </a:t>
            </a:r>
            <a:r>
              <a:rPr lang="vi-VN" sz="1600" b="0" i="0" dirty="0" err="1">
                <a:solidFill>
                  <a:schemeClr val="accent5">
                    <a:lumMod val="75000"/>
                  </a:schemeClr>
                </a:solidFill>
                <a:effectLst/>
              </a:rPr>
              <a:t>stack</a:t>
            </a:r>
            <a:r>
              <a:rPr lang="vi-VN" sz="1600" b="0" i="0" dirty="0">
                <a:solidFill>
                  <a:schemeClr val="accent5">
                    <a:lumMod val="75000"/>
                  </a:schemeClr>
                </a:solidFill>
                <a:effectLst/>
              </a:rPr>
              <a:t>.</a:t>
            </a:r>
          </a:p>
          <a:p>
            <a:pPr lvl="1">
              <a:lnSpc>
                <a:spcPct val="150000"/>
              </a:lnSpc>
            </a:pPr>
            <a:r>
              <a:rPr lang="vi-VN" sz="1600" b="0" i="0" dirty="0">
                <a:solidFill>
                  <a:schemeClr val="accent5">
                    <a:lumMod val="75000"/>
                  </a:schemeClr>
                </a:solidFill>
                <a:effectLst/>
              </a:rPr>
              <a:t>Nếu không có đỉnh kề nào chưa được thăm, lấy ra đỉnh trên cùng của </a:t>
            </a:r>
            <a:r>
              <a:rPr lang="vi-VN" sz="1600" b="0" i="0" dirty="0" err="1">
                <a:solidFill>
                  <a:schemeClr val="accent5">
                    <a:lumMod val="75000"/>
                  </a:schemeClr>
                </a:solidFill>
                <a:effectLst/>
              </a:rPr>
              <a:t>stack</a:t>
            </a:r>
            <a:r>
              <a:rPr lang="vi-VN" sz="1600" b="0" i="0" dirty="0">
                <a:solidFill>
                  <a:schemeClr val="accent5">
                    <a:lumMod val="75000"/>
                  </a:schemeClr>
                </a:solidFill>
                <a:effectLst/>
              </a:rPr>
              <a:t>.</a:t>
            </a:r>
          </a:p>
          <a:p>
            <a:pPr lvl="1">
              <a:lnSpc>
                <a:spcPct val="150000"/>
              </a:lnSpc>
            </a:pPr>
            <a:r>
              <a:rPr lang="vi-VN" sz="1600" b="0" i="0" dirty="0">
                <a:solidFill>
                  <a:schemeClr val="accent5">
                    <a:lumMod val="75000"/>
                  </a:schemeClr>
                </a:solidFill>
                <a:effectLst/>
              </a:rPr>
              <a:t>Lặp lại các bước trên cho đến khi </a:t>
            </a:r>
            <a:r>
              <a:rPr lang="vi-VN" sz="1600" b="0" i="0" dirty="0" err="1">
                <a:solidFill>
                  <a:schemeClr val="accent5">
                    <a:lumMod val="75000"/>
                  </a:schemeClr>
                </a:solidFill>
                <a:effectLst/>
              </a:rPr>
              <a:t>stack</a:t>
            </a:r>
            <a:r>
              <a:rPr lang="vi-VN" sz="1600" b="0" i="0" dirty="0">
                <a:solidFill>
                  <a:schemeClr val="accent5">
                    <a:lumMod val="75000"/>
                  </a:schemeClr>
                </a:solidFill>
                <a:effectLst/>
              </a:rPr>
              <a:t> trống.</a:t>
            </a:r>
          </a:p>
          <a:p>
            <a:pPr>
              <a:lnSpc>
                <a:spcPct val="150000"/>
              </a:lnSpc>
            </a:pPr>
            <a:endParaRPr lang="en-US" sz="2000" dirty="0">
              <a:solidFill>
                <a:schemeClr val="accent5">
                  <a:lumMod val="75000"/>
                </a:schemeClr>
              </a:solidFill>
            </a:endParaRPr>
          </a:p>
        </p:txBody>
      </p:sp>
      <p:pic>
        <p:nvPicPr>
          <p:cNvPr id="5" name="Picture 4">
            <a:extLst>
              <a:ext uri="{FF2B5EF4-FFF2-40B4-BE49-F238E27FC236}">
                <a16:creationId xmlns:a16="http://schemas.microsoft.com/office/drawing/2014/main" id="{492676BE-6D74-B2A4-784B-40CC7ABBB0E4}"/>
              </a:ext>
            </a:extLst>
          </p:cNvPr>
          <p:cNvPicPr>
            <a:picLocks noChangeAspect="1"/>
          </p:cNvPicPr>
          <p:nvPr/>
        </p:nvPicPr>
        <p:blipFill rotWithShape="1">
          <a:blip r:embed="rId2">
            <a:extLst>
              <a:ext uri="{28A0092B-C50C-407E-A947-70E740481C1C}">
                <a14:useLocalDpi xmlns:a14="http://schemas.microsoft.com/office/drawing/2010/main" val="0"/>
              </a:ext>
            </a:extLst>
          </a:blip>
          <a:srcRect l="55527"/>
          <a:stretch/>
        </p:blipFill>
        <p:spPr>
          <a:xfrm>
            <a:off x="7587916" y="1027906"/>
            <a:ext cx="4299284" cy="4833591"/>
          </a:xfrm>
          <a:prstGeom prst="rect">
            <a:avLst/>
          </a:prstGeom>
        </p:spPr>
      </p:pic>
    </p:spTree>
    <p:extLst>
      <p:ext uri="{BB962C8B-B14F-4D97-AF65-F5344CB8AC3E}">
        <p14:creationId xmlns:p14="http://schemas.microsoft.com/office/powerpoint/2010/main" val="284479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362</TotalTime>
  <Words>1366</Words>
  <Application>Microsoft Office PowerPoint</Application>
  <PresentationFormat>Widescreen</PresentationFormat>
  <Paragraphs>80</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Calibri</vt:lpstr>
      <vt:lpstr>Wingdings</vt:lpstr>
      <vt:lpstr>Calibri Light</vt:lpstr>
      <vt:lpstr>Arial (Body)</vt:lpstr>
      <vt:lpstr>Arial</vt:lpstr>
      <vt:lpstr>Office Theme</vt:lpstr>
      <vt:lpstr>NHÓM 14 TRÍ TUỆ NHÂN TẠO</vt:lpstr>
      <vt:lpstr>CÁC THUẬT TOÁN TÌM KIẾM MÙ</vt:lpstr>
      <vt:lpstr>1.BFS (Breadth-First Search)</vt:lpstr>
      <vt:lpstr>PowerPoint Presentation</vt:lpstr>
      <vt:lpstr>CÀI ĐẶT THUẬT TOÁN BFS</vt:lpstr>
      <vt:lpstr>2.UCS (Uniform Cost Search)</vt:lpstr>
      <vt:lpstr>PowerPoint Presentation</vt:lpstr>
      <vt:lpstr>CÀI ĐẶT THUẬT TOÁN UCS</vt:lpstr>
      <vt:lpstr>3.DFS (Depth First Search)</vt:lpstr>
      <vt:lpstr>PowerPoint Presentation</vt:lpstr>
      <vt:lpstr>CÀI ĐẶT THUẬT TOÁN DFS</vt:lpstr>
      <vt:lpstr>4. DLS (Depth-Limited Search)</vt:lpstr>
      <vt:lpstr>PowerPoint Presentation</vt:lpstr>
      <vt:lpstr>CÀI ĐẶT THUẬT TOÁN DLS</vt:lpstr>
      <vt:lpstr>PowerPoint Presentation</vt:lpstr>
      <vt:lpstr>5. IDS (Iterative Deepening Search)</vt:lpstr>
      <vt:lpstr>PowerPoint Presentation</vt:lpstr>
      <vt:lpstr>CÀI ĐẶT THUẬT TOÁN IDS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NHÓM 14 TRÍ TUỆ NHÂN TẠO</dc:title>
  <dc:creator>Tín Nguyễn</dc:creator>
  <cp:lastModifiedBy>Tín Nguyễn</cp:lastModifiedBy>
  <cp:revision>12</cp:revision>
  <dcterms:created xsi:type="dcterms:W3CDTF">2023-04-30T14:45:20Z</dcterms:created>
  <dcterms:modified xsi:type="dcterms:W3CDTF">2023-05-09T10:22:17Z</dcterms:modified>
</cp:coreProperties>
</file>

<file path=docProps/thumbnail.jpeg>
</file>